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mov" ContentType="video/quicktime"/>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heme/themeOverride1.xml" ContentType="application/vnd.openxmlformats-officedocument.themeOverr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heme/themeOverride2.xml" ContentType="application/vnd.openxmlformats-officedocument.themeOverride+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theme/themeOverride3.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2" r:id="rId2"/>
    <p:sldMasterId id="2147483684" r:id="rId3"/>
  </p:sldMasterIdLst>
  <p:notesMasterIdLst>
    <p:notesMasterId r:id="rId16"/>
  </p:notesMasterIdLst>
  <p:sldIdLst>
    <p:sldId id="265" r:id="rId4"/>
    <p:sldId id="349" r:id="rId5"/>
    <p:sldId id="340" r:id="rId6"/>
    <p:sldId id="326" r:id="rId7"/>
    <p:sldId id="320" r:id="rId8"/>
    <p:sldId id="331" r:id="rId9"/>
    <p:sldId id="299" r:id="rId10"/>
    <p:sldId id="342" r:id="rId11"/>
    <p:sldId id="348" r:id="rId12"/>
    <p:sldId id="319" r:id="rId13"/>
    <p:sldId id="347" r:id="rId14"/>
    <p:sldId id="27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70" d="100"/>
          <a:sy n="70" d="100"/>
        </p:scale>
        <p:origin x="512"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viewProps" Target="viewProps.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charts/_rels/chart1.xml.rels><?xml version="1.0" encoding="UTF-8" standalone="yes"?>
<Relationships xmlns="http://schemas.openxmlformats.org/package/2006/relationships"><Relationship Id="rId3" Type="http://schemas.openxmlformats.org/officeDocument/2006/relationships/oleObject" Target="file:///C:\User_303461\LP\Helmet%20SG\HB30\shearing\Copy%20of%20Shear%20Angle%20Measurement_incl%20thickening_24plies.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v>HB30preheat_24ply</c:v>
          </c:tx>
          <c:spPr>
            <a:ln w="25400" cap="rnd">
              <a:noFill/>
              <a:round/>
            </a:ln>
            <a:effectLst/>
          </c:spPr>
          <c:marker>
            <c:symbol val="diamond"/>
            <c:size val="6"/>
            <c:spPr>
              <a:solidFill>
                <a:schemeClr val="accent1"/>
              </a:solidFill>
              <a:ln w="9525">
                <a:solidFill>
                  <a:schemeClr val="accent1"/>
                </a:solidFill>
                <a:round/>
              </a:ln>
              <a:effectLst/>
            </c:spPr>
          </c:marker>
          <c:trendline>
            <c:spPr>
              <a:ln w="9525" cap="rnd">
                <a:solidFill>
                  <a:schemeClr val="accent1"/>
                </a:solidFill>
              </a:ln>
              <a:effectLst/>
            </c:spPr>
            <c:trendlineType val="exp"/>
            <c:dispRSqr val="0"/>
            <c:dispEq val="0"/>
          </c:trendline>
          <c:errBars>
            <c:errDir val="y"/>
            <c:errBarType val="both"/>
            <c:errValType val="cust"/>
            <c:noEndCap val="0"/>
            <c:plus>
              <c:numRef>
                <c:f>(HB30preheat_24ply!$B$22,HB30preheat_24ply!$D$22,HB30preheat_24ply!$F$22)</c:f>
                <c:numCache>
                  <c:formatCode>General</c:formatCode>
                  <c:ptCount val="3"/>
                  <c:pt idx="0">
                    <c:v>0.10502784155482459</c:v>
                  </c:pt>
                  <c:pt idx="1">
                    <c:v>6.8476735929310861E-2</c:v>
                  </c:pt>
                  <c:pt idx="2">
                    <c:v>1.5900166421345983E-2</c:v>
                  </c:pt>
                </c:numCache>
              </c:numRef>
            </c:plus>
            <c:minus>
              <c:numRef>
                <c:f>(HB30preheat_24ply!$B$22,HB30preheat_24ply!$D$22,HB30preheat_24ply!$F$22)</c:f>
                <c:numCache>
                  <c:formatCode>General</c:formatCode>
                  <c:ptCount val="3"/>
                  <c:pt idx="0">
                    <c:v>0.10502784155482459</c:v>
                  </c:pt>
                  <c:pt idx="1">
                    <c:v>6.8476735929310861E-2</c:v>
                  </c:pt>
                  <c:pt idx="2">
                    <c:v>1.5900166421345983E-2</c:v>
                  </c:pt>
                </c:numCache>
              </c:numRef>
            </c:minus>
            <c:spPr>
              <a:noFill/>
              <a:ln w="9525">
                <a:solidFill>
                  <a:schemeClr val="tx1">
                    <a:lumMod val="65000"/>
                    <a:lumOff val="35000"/>
                  </a:schemeClr>
                </a:solidFill>
                <a:round/>
              </a:ln>
              <a:effectLst/>
            </c:spPr>
          </c:errBars>
          <c:xVal>
            <c:numRef>
              <c:f>(HB30preheat_24ply!$A$21,HB30preheat_24ply!$C$21,HB30preheat_24ply!$E$21)</c:f>
              <c:numCache>
                <c:formatCode>0.00</c:formatCode>
                <c:ptCount val="3"/>
                <c:pt idx="0">
                  <c:v>2.7250000000000001</c:v>
                </c:pt>
                <c:pt idx="1">
                  <c:v>9.4749999999999996</c:v>
                </c:pt>
                <c:pt idx="2">
                  <c:v>16.025000000000002</c:v>
                </c:pt>
              </c:numCache>
            </c:numRef>
          </c:xVal>
          <c:yVal>
            <c:numRef>
              <c:f>(HB30preheat_24ply!$B$21,HB30preheat_24ply!$D$21,HB30preheat_24ply!$F$21)</c:f>
              <c:numCache>
                <c:formatCode>0.00</c:formatCode>
                <c:ptCount val="3"/>
                <c:pt idx="0">
                  <c:v>1.4667274831505073</c:v>
                </c:pt>
                <c:pt idx="1">
                  <c:v>1.1950620258663407</c:v>
                </c:pt>
                <c:pt idx="2">
                  <c:v>1.0118038469277753</c:v>
                </c:pt>
              </c:numCache>
            </c:numRef>
          </c:yVal>
          <c:smooth val="0"/>
          <c:extLst>
            <c:ext xmlns:c16="http://schemas.microsoft.com/office/drawing/2014/chart" uri="{C3380CC4-5D6E-409C-BE32-E72D297353CC}">
              <c16:uniqueId val="{00000001-75F4-4F0C-84AE-14720AB4D6AD}"/>
            </c:ext>
          </c:extLst>
        </c:ser>
        <c:ser>
          <c:idx val="1"/>
          <c:order val="1"/>
          <c:tx>
            <c:v>HB26preheat_24ply</c:v>
          </c:tx>
          <c:spPr>
            <a:ln w="25400" cap="rnd">
              <a:noFill/>
              <a:round/>
            </a:ln>
            <a:effectLst/>
          </c:spPr>
          <c:marker>
            <c:symbol val="square"/>
            <c:size val="6"/>
            <c:spPr>
              <a:solidFill>
                <a:schemeClr val="accent2"/>
              </a:solidFill>
              <a:ln w="9525">
                <a:solidFill>
                  <a:schemeClr val="accent2"/>
                </a:solidFill>
                <a:round/>
              </a:ln>
              <a:effectLst/>
            </c:spPr>
          </c:marker>
          <c:trendline>
            <c:spPr>
              <a:ln w="9525" cap="rnd">
                <a:solidFill>
                  <a:schemeClr val="accent2"/>
                </a:solidFill>
              </a:ln>
              <a:effectLst/>
            </c:spPr>
            <c:trendlineType val="exp"/>
            <c:dispRSqr val="0"/>
            <c:dispEq val="0"/>
          </c:trendline>
          <c:errBars>
            <c:errDir val="y"/>
            <c:errBarType val="both"/>
            <c:errValType val="cust"/>
            <c:noEndCap val="0"/>
            <c:plus>
              <c:numRef>
                <c:f>(HB26preheat_24ply!$B$22,HB26preheat_24ply!$D$22,HB26preheat_24ply!$F$22)</c:f>
                <c:numCache>
                  <c:formatCode>General</c:formatCode>
                  <c:ptCount val="3"/>
                  <c:pt idx="0">
                    <c:v>0.12210413798349068</c:v>
                  </c:pt>
                  <c:pt idx="1">
                    <c:v>4.3568424653741521E-2</c:v>
                  </c:pt>
                  <c:pt idx="2">
                    <c:v>8.9538031652833094E-3</c:v>
                  </c:pt>
                </c:numCache>
              </c:numRef>
            </c:plus>
            <c:minus>
              <c:numRef>
                <c:f>(HB26preheat_24ply!$B$22,HB26preheat_24ply!$D$22,HB26preheat_24ply!$F$22)</c:f>
                <c:numCache>
                  <c:formatCode>General</c:formatCode>
                  <c:ptCount val="3"/>
                  <c:pt idx="0">
                    <c:v>0.12210413798349068</c:v>
                  </c:pt>
                  <c:pt idx="1">
                    <c:v>4.3568424653741521E-2</c:v>
                  </c:pt>
                  <c:pt idx="2">
                    <c:v>8.9538031652833094E-3</c:v>
                  </c:pt>
                </c:numCache>
              </c:numRef>
            </c:minus>
            <c:spPr>
              <a:noFill/>
              <a:ln w="9525">
                <a:solidFill>
                  <a:schemeClr val="tx1">
                    <a:lumMod val="65000"/>
                    <a:lumOff val="35000"/>
                  </a:schemeClr>
                </a:solidFill>
                <a:round/>
              </a:ln>
              <a:effectLst/>
            </c:spPr>
          </c:errBars>
          <c:xVal>
            <c:numRef>
              <c:f>(HB26preheat_24ply!$A$21,HB26preheat_24ply!$C$21,HB26preheat_24ply!$E$21)</c:f>
              <c:numCache>
                <c:formatCode>0.00</c:formatCode>
                <c:ptCount val="3"/>
                <c:pt idx="0">
                  <c:v>3.6999999999999997</c:v>
                </c:pt>
                <c:pt idx="1">
                  <c:v>10.85</c:v>
                </c:pt>
                <c:pt idx="2">
                  <c:v>17.324999999999999</c:v>
                </c:pt>
              </c:numCache>
            </c:numRef>
          </c:xVal>
          <c:yVal>
            <c:numRef>
              <c:f>(HB26preheat_24ply!$B$21,HB26preheat_24ply!$D$21,HB26preheat_24ply!$F$21)</c:f>
              <c:numCache>
                <c:formatCode>0.00</c:formatCode>
                <c:ptCount val="3"/>
                <c:pt idx="0">
                  <c:v>1.3180049485491168</c:v>
                </c:pt>
                <c:pt idx="1">
                  <c:v>1.163851917010956</c:v>
                </c:pt>
                <c:pt idx="2">
                  <c:v>1.0394128674649625</c:v>
                </c:pt>
              </c:numCache>
            </c:numRef>
          </c:yVal>
          <c:smooth val="0"/>
          <c:extLst>
            <c:ext xmlns:c16="http://schemas.microsoft.com/office/drawing/2014/chart" uri="{C3380CC4-5D6E-409C-BE32-E72D297353CC}">
              <c16:uniqueId val="{00000003-75F4-4F0C-84AE-14720AB4D6AD}"/>
            </c:ext>
          </c:extLst>
        </c:ser>
        <c:dLbls>
          <c:showLegendKey val="0"/>
          <c:showVal val="0"/>
          <c:showCatName val="0"/>
          <c:showSerName val="0"/>
          <c:showPercent val="0"/>
          <c:showBubbleSize val="0"/>
        </c:dLbls>
        <c:axId val="778411376"/>
        <c:axId val="778412360"/>
      </c:scatterChart>
      <c:valAx>
        <c:axId val="778411376"/>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dirty="0"/>
                  <a:t>Height (cm)</a:t>
                </a:r>
              </a:p>
            </c:rich>
          </c:tx>
          <c:overlay val="0"/>
          <c:spPr>
            <a:noFill/>
            <a:ln>
              <a:noFill/>
            </a:ln>
            <a:effectLst/>
          </c:spPr>
          <c:txPr>
            <a:bodyPr rot="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78412360"/>
        <c:crosses val="autoZero"/>
        <c:crossBetween val="midCat"/>
      </c:valAx>
      <c:valAx>
        <c:axId val="778412360"/>
        <c:scaling>
          <c:orientation val="minMax"/>
          <c:min val="0.8"/>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r>
                  <a:rPr lang="en-US"/>
                  <a:t>Thickness increase factor [-]</a:t>
                </a:r>
              </a:p>
            </c:rich>
          </c:tx>
          <c:overlay val="0"/>
          <c:spPr>
            <a:noFill/>
            <a:ln>
              <a:noFill/>
            </a:ln>
            <a:effectLst/>
          </c:spPr>
          <c:txPr>
            <a:bodyPr rot="-5400000" spcFirstLastPara="1" vertOverflow="ellipsis" vert="horz" wrap="square" anchor="ctr" anchorCtr="1"/>
            <a:lstStyle/>
            <a:p>
              <a:pPr>
                <a:defRPr sz="1197" b="0" i="0" u="none" strike="noStrike" kern="1200" cap="all" baseline="0">
                  <a:solidFill>
                    <a:schemeClr val="tx1">
                      <a:lumMod val="65000"/>
                      <a:lumOff val="35000"/>
                    </a:schemeClr>
                  </a:solidFill>
                  <a:latin typeface="+mn-lt"/>
                  <a:ea typeface="+mn-ea"/>
                  <a:cs typeface="+mn-cs"/>
                </a:defRPr>
              </a:pPr>
              <a:endParaRPr lang="en-US"/>
            </a:p>
          </c:txPr>
        </c:title>
        <c:numFmt formatCode="0.00" sourceLinked="1"/>
        <c:majorTickMark val="none"/>
        <c:minorTickMark val="none"/>
        <c:tickLblPos val="nextTo"/>
        <c:spPr>
          <a:noFill/>
          <a:ln w="9525" cap="flat" cmpd="sng" algn="ctr">
            <a:solidFill>
              <a:schemeClr val="dk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778411376"/>
        <c:crosses val="autoZero"/>
        <c:crossBetween val="midCat"/>
      </c:valAx>
      <c:spPr>
        <a:noFill/>
        <a:ln>
          <a:noFill/>
        </a:ln>
        <a:effectLst/>
      </c:spPr>
    </c:plotArea>
    <c:legend>
      <c:legendPos val="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1">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50000"/>
        <a:lumOff val="50000"/>
      </a:schemeClr>
    </cs:fontRef>
    <cs:defRPr sz="1064" b="0" i="0" u="none" strike="noStrike" kern="1200" baseline="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35000"/>
            <a:lumOff val="65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spc="120" normalizeH="0" baseline="0"/>
  </cs:title>
  <cs:trendline>
    <cs:lnRef idx="0">
      <cs:styleClr val="auto"/>
    </cs:lnRef>
    <cs:fillRef idx="0"/>
    <cs:effectRef idx="0"/>
    <cs:fontRef idx="minor">
      <a:schemeClr val="dk1"/>
    </cs:fontRef>
    <cs:spPr>
      <a:ln w="9525" cap="rnd">
        <a:solidFill>
          <a:schemeClr val="phClr"/>
        </a:solidFill>
      </a:ln>
    </cs:spPr>
  </cs:trendline>
  <cs:trendlineLabel>
    <cs:lnRef idx="0"/>
    <cs:fillRef idx="0"/>
    <cs:effectRef idx="0"/>
    <cs:fontRef idx="minor">
      <a:schemeClr val="tx1">
        <a:lumMod val="65000"/>
        <a:lumOff val="35000"/>
      </a:schemeClr>
    </cs:fontRef>
    <cs:defRPr sz="1064"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1197" kern="1200"/>
  </cs:valueAxis>
  <cs:wall>
    <cs:lnRef idx="0"/>
    <cs:fillRef idx="0"/>
    <cs:effectRef idx="0"/>
    <cs:fontRef idx="minor">
      <a:schemeClr val="dk1"/>
    </cs:fontRef>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8.png"/><Relationship Id="rId4" Type="http://schemas.openxmlformats.org/officeDocument/2006/relationships/image" Target="../media/image11.jpeg"/></Relationships>
</file>

<file path=ppt/diagrams/_rels/data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png"/><Relationship Id="rId4" Type="http://schemas.openxmlformats.org/officeDocument/2006/relationships/image" Target="../media/image21.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image" Target="../media/image8.png"/><Relationship Id="rId4" Type="http://schemas.openxmlformats.org/officeDocument/2006/relationships/image" Target="../media/image11.jpeg"/></Relationships>
</file>

<file path=ppt/diagrams/_rels/drawing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image" Target="../media/image18.png"/><Relationship Id="rId4" Type="http://schemas.openxmlformats.org/officeDocument/2006/relationships/image" Target="../media/image21.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365B50-826E-4DD9-832C-A118869F5A88}" type="doc">
      <dgm:prSet loTypeId="urn:microsoft.com/office/officeart/2005/8/layout/hList2" loCatId="list" qsTypeId="urn:microsoft.com/office/officeart/2005/8/quickstyle/simple1" qsCatId="simple" csTypeId="urn:microsoft.com/office/officeart/2005/8/colors/accent1_2" csCatId="accent1" phldr="1"/>
      <dgm:spPr/>
      <dgm:t>
        <a:bodyPr/>
        <a:lstStyle/>
        <a:p>
          <a:endParaRPr lang="en-US"/>
        </a:p>
      </dgm:t>
    </dgm:pt>
    <dgm:pt modelId="{BBF7A25C-5A8B-4C36-BFF4-966B01B3A343}">
      <dgm:prSet phldrT="[Text]"/>
      <dgm:spPr/>
      <dgm:t>
        <a:bodyPr/>
        <a:lstStyle/>
        <a:p>
          <a:r>
            <a:rPr lang="en-US" dirty="0"/>
            <a:t>Shearing </a:t>
          </a:r>
        </a:p>
      </dgm:t>
    </dgm:pt>
    <dgm:pt modelId="{D3853783-A0A8-4C36-9862-6092B3F3CBB0}" type="parTrans" cxnId="{D29668B5-6D9D-4D15-83A7-DAB1788A7181}">
      <dgm:prSet/>
      <dgm:spPr/>
      <dgm:t>
        <a:bodyPr/>
        <a:lstStyle/>
        <a:p>
          <a:endParaRPr lang="en-US"/>
        </a:p>
      </dgm:t>
    </dgm:pt>
    <dgm:pt modelId="{85083DA3-0E86-4B2B-8CD4-58A90CB82983}" type="sibTrans" cxnId="{D29668B5-6D9D-4D15-83A7-DAB1788A7181}">
      <dgm:prSet/>
      <dgm:spPr/>
      <dgm:t>
        <a:bodyPr/>
        <a:lstStyle/>
        <a:p>
          <a:endParaRPr lang="en-US"/>
        </a:p>
      </dgm:t>
    </dgm:pt>
    <dgm:pt modelId="{442D60F6-1E85-4C89-A767-E56ECDB4D660}">
      <dgm:prSet phldrT="[Text]"/>
      <dgm:spPr/>
      <dgm:t>
        <a:bodyPr/>
        <a:lstStyle/>
        <a:p>
          <a:r>
            <a:rPr lang="en-US" dirty="0"/>
            <a:t>Shear angle on helmet</a:t>
          </a:r>
        </a:p>
      </dgm:t>
    </dgm:pt>
    <dgm:pt modelId="{331EE031-20A0-469D-8E0C-0C3BF10CA93D}" type="parTrans" cxnId="{127A8C7A-F932-4987-BE9A-E64655773633}">
      <dgm:prSet/>
      <dgm:spPr/>
      <dgm:t>
        <a:bodyPr/>
        <a:lstStyle/>
        <a:p>
          <a:endParaRPr lang="en-US"/>
        </a:p>
      </dgm:t>
    </dgm:pt>
    <dgm:pt modelId="{D116E016-692D-47A8-B380-3C272C35F407}" type="sibTrans" cxnId="{127A8C7A-F932-4987-BE9A-E64655773633}">
      <dgm:prSet/>
      <dgm:spPr/>
      <dgm:t>
        <a:bodyPr/>
        <a:lstStyle/>
        <a:p>
          <a:endParaRPr lang="en-US"/>
        </a:p>
      </dgm:t>
    </dgm:pt>
    <dgm:pt modelId="{10FD985E-0BDA-4D05-B6CB-1A616C01A329}">
      <dgm:prSet phldrT="[Text]"/>
      <dgm:spPr/>
      <dgm:t>
        <a:bodyPr/>
        <a:lstStyle/>
        <a:p>
          <a:r>
            <a:rPr lang="en-US" dirty="0"/>
            <a:t>Visual</a:t>
          </a:r>
        </a:p>
      </dgm:t>
    </dgm:pt>
    <dgm:pt modelId="{2C3806BF-54B0-4AAA-A3C0-4BFA9F5BF52A}" type="parTrans" cxnId="{60F6DA9A-F757-451C-8CBF-41D1DD6D55CD}">
      <dgm:prSet/>
      <dgm:spPr/>
      <dgm:t>
        <a:bodyPr/>
        <a:lstStyle/>
        <a:p>
          <a:endParaRPr lang="en-US"/>
        </a:p>
      </dgm:t>
    </dgm:pt>
    <dgm:pt modelId="{55DF4249-FD0D-40C4-B520-A39C4D61EF74}" type="sibTrans" cxnId="{60F6DA9A-F757-451C-8CBF-41D1DD6D55CD}">
      <dgm:prSet/>
      <dgm:spPr/>
      <dgm:t>
        <a:bodyPr/>
        <a:lstStyle/>
        <a:p>
          <a:endParaRPr lang="en-US"/>
        </a:p>
      </dgm:t>
    </dgm:pt>
    <dgm:pt modelId="{54A33A9C-137B-4842-8300-C6F973C58811}">
      <dgm:prSet phldrT="[Text]"/>
      <dgm:spPr/>
      <dgm:t>
        <a:bodyPr/>
        <a:lstStyle/>
        <a:p>
          <a:r>
            <a:rPr lang="en-US" dirty="0"/>
            <a:t>Light-table inspection</a:t>
          </a:r>
        </a:p>
      </dgm:t>
    </dgm:pt>
    <dgm:pt modelId="{00AA4D08-13FF-4BB0-B712-7A674500FC63}" type="parTrans" cxnId="{C4C48208-6630-4F92-99D0-75447FA70E49}">
      <dgm:prSet/>
      <dgm:spPr/>
      <dgm:t>
        <a:bodyPr/>
        <a:lstStyle/>
        <a:p>
          <a:endParaRPr lang="en-US"/>
        </a:p>
      </dgm:t>
    </dgm:pt>
    <dgm:pt modelId="{C9E0B9CF-31F9-4375-986D-C0D4077EDE30}" type="sibTrans" cxnId="{C4C48208-6630-4F92-99D0-75447FA70E49}">
      <dgm:prSet/>
      <dgm:spPr/>
      <dgm:t>
        <a:bodyPr/>
        <a:lstStyle/>
        <a:p>
          <a:endParaRPr lang="en-US"/>
        </a:p>
      </dgm:t>
    </dgm:pt>
    <dgm:pt modelId="{A9B16DDB-2BA3-4885-9328-4D6B1A4B4445}">
      <dgm:prSet phldrT="[Text]"/>
      <dgm:spPr/>
      <dgm:t>
        <a:bodyPr/>
        <a:lstStyle/>
        <a:p>
          <a:r>
            <a:rPr lang="en-US" dirty="0"/>
            <a:t>Quantitative knocking inspection as a sound check for its uniformity  </a:t>
          </a:r>
        </a:p>
      </dgm:t>
    </dgm:pt>
    <dgm:pt modelId="{179A873B-3705-439B-B36E-FADD5C96C290}" type="parTrans" cxnId="{EE07F84B-627F-4746-91F5-CFB6A1E5FE9F}">
      <dgm:prSet/>
      <dgm:spPr/>
      <dgm:t>
        <a:bodyPr/>
        <a:lstStyle/>
        <a:p>
          <a:endParaRPr lang="en-US"/>
        </a:p>
      </dgm:t>
    </dgm:pt>
    <dgm:pt modelId="{82C99228-81FC-44C5-A8A9-F948125BDA21}" type="sibTrans" cxnId="{EE07F84B-627F-4746-91F5-CFB6A1E5FE9F}">
      <dgm:prSet/>
      <dgm:spPr/>
      <dgm:t>
        <a:bodyPr/>
        <a:lstStyle/>
        <a:p>
          <a:endParaRPr lang="en-US"/>
        </a:p>
      </dgm:t>
    </dgm:pt>
    <dgm:pt modelId="{3776634C-1B49-446B-B446-E371252357B9}">
      <dgm:prSet phldrT="[Text]"/>
      <dgm:spPr/>
      <dgm:t>
        <a:bodyPr/>
        <a:lstStyle/>
        <a:p>
          <a:r>
            <a:rPr lang="en-US" dirty="0"/>
            <a:t>3D thickness profiling</a:t>
          </a:r>
        </a:p>
      </dgm:t>
    </dgm:pt>
    <dgm:pt modelId="{6E1D9A39-098F-45AA-BD21-50B77725A97B}" type="parTrans" cxnId="{82B75CC4-96EB-4C2F-9567-5D1D052299A3}">
      <dgm:prSet/>
      <dgm:spPr/>
      <dgm:t>
        <a:bodyPr/>
        <a:lstStyle/>
        <a:p>
          <a:endParaRPr lang="en-US"/>
        </a:p>
      </dgm:t>
    </dgm:pt>
    <dgm:pt modelId="{25B0089B-05A9-450B-B458-DC2B30EF68C3}" type="sibTrans" cxnId="{82B75CC4-96EB-4C2F-9567-5D1D052299A3}">
      <dgm:prSet/>
      <dgm:spPr/>
      <dgm:t>
        <a:bodyPr/>
        <a:lstStyle/>
        <a:p>
          <a:endParaRPr lang="en-US"/>
        </a:p>
      </dgm:t>
    </dgm:pt>
    <dgm:pt modelId="{A796E1F1-F098-4F09-BF25-41FD6E2345F5}">
      <dgm:prSet phldrT="[Text]"/>
      <dgm:spPr/>
      <dgm:t>
        <a:bodyPr/>
        <a:lstStyle/>
        <a:p>
          <a:r>
            <a:rPr lang="en-US" dirty="0"/>
            <a:t>Thickness distribution</a:t>
          </a:r>
        </a:p>
      </dgm:t>
    </dgm:pt>
    <dgm:pt modelId="{AD2B15EB-926F-4C6D-AF20-3B3E213AD1F3}" type="parTrans" cxnId="{5780211D-C213-45F8-A9AA-724D760BDFF7}">
      <dgm:prSet/>
      <dgm:spPr/>
      <dgm:t>
        <a:bodyPr/>
        <a:lstStyle/>
        <a:p>
          <a:endParaRPr lang="en-US"/>
        </a:p>
      </dgm:t>
    </dgm:pt>
    <dgm:pt modelId="{CAD24231-AACE-4AD2-80C9-5541DAED1D21}" type="sibTrans" cxnId="{5780211D-C213-45F8-A9AA-724D760BDFF7}">
      <dgm:prSet/>
      <dgm:spPr/>
      <dgm:t>
        <a:bodyPr/>
        <a:lstStyle/>
        <a:p>
          <a:endParaRPr lang="en-US"/>
        </a:p>
      </dgm:t>
    </dgm:pt>
    <dgm:pt modelId="{C016D822-7B23-4ADB-A2FC-BBBA591E6660}">
      <dgm:prSet phldrT="[Text]"/>
      <dgm:spPr/>
      <dgm:t>
        <a:bodyPr/>
        <a:lstStyle/>
        <a:p>
          <a:r>
            <a:rPr lang="en-US" dirty="0"/>
            <a:t>Prediction of thickness increase due to shearing</a:t>
          </a:r>
        </a:p>
      </dgm:t>
    </dgm:pt>
    <dgm:pt modelId="{0CEF0B9A-A3A5-47DC-B9AF-7E3867C946DC}" type="parTrans" cxnId="{F5FCE45D-8E96-4874-B4F6-10BFD020532B}">
      <dgm:prSet/>
      <dgm:spPr/>
      <dgm:t>
        <a:bodyPr/>
        <a:lstStyle/>
        <a:p>
          <a:endParaRPr lang="en-US"/>
        </a:p>
      </dgm:t>
    </dgm:pt>
    <dgm:pt modelId="{45CDD76D-983C-4B48-8A34-9243D2F2D943}" type="sibTrans" cxnId="{F5FCE45D-8E96-4874-B4F6-10BFD020532B}">
      <dgm:prSet/>
      <dgm:spPr/>
      <dgm:t>
        <a:bodyPr/>
        <a:lstStyle/>
        <a:p>
          <a:endParaRPr lang="en-US"/>
        </a:p>
      </dgm:t>
    </dgm:pt>
    <dgm:pt modelId="{7185722A-ADBE-41E2-9BD3-AE899EA06F06}">
      <dgm:prSet phldrT="[Text]"/>
      <dgm:spPr/>
      <dgm:t>
        <a:bodyPr/>
        <a:lstStyle/>
        <a:p>
          <a:r>
            <a:rPr lang="en-US" dirty="0"/>
            <a:t>Thickness comparison between shearing and wrinkling areas</a:t>
          </a:r>
        </a:p>
      </dgm:t>
    </dgm:pt>
    <dgm:pt modelId="{C80115D9-BD7E-4397-987E-B582B1A01584}" type="parTrans" cxnId="{182428E5-E66E-4E99-B4BF-C52AD6218419}">
      <dgm:prSet/>
      <dgm:spPr/>
      <dgm:t>
        <a:bodyPr/>
        <a:lstStyle/>
        <a:p>
          <a:endParaRPr lang="en-US"/>
        </a:p>
      </dgm:t>
    </dgm:pt>
    <dgm:pt modelId="{287927CA-6023-404A-8FED-8D013819ED2D}" type="sibTrans" cxnId="{182428E5-E66E-4E99-B4BF-C52AD6218419}">
      <dgm:prSet/>
      <dgm:spPr/>
      <dgm:t>
        <a:bodyPr/>
        <a:lstStyle/>
        <a:p>
          <a:endParaRPr lang="en-US"/>
        </a:p>
      </dgm:t>
    </dgm:pt>
    <dgm:pt modelId="{EA5C5938-A7FD-4918-BEA3-C0BBED879F6E}">
      <dgm:prSet phldrT="[Text]"/>
      <dgm:spPr/>
      <dgm:t>
        <a:bodyPr/>
        <a:lstStyle/>
        <a:p>
          <a:r>
            <a:rPr lang="en-US" dirty="0"/>
            <a:t>In-house testing</a:t>
          </a:r>
        </a:p>
      </dgm:t>
    </dgm:pt>
    <dgm:pt modelId="{F7B1AE60-F0CA-4A1A-B4B8-60E456FCE81C}" type="parTrans" cxnId="{7A1EDD91-1A7F-4DF6-8375-EC1EFC7F74B4}">
      <dgm:prSet/>
      <dgm:spPr/>
      <dgm:t>
        <a:bodyPr/>
        <a:lstStyle/>
        <a:p>
          <a:endParaRPr lang="en-US"/>
        </a:p>
      </dgm:t>
    </dgm:pt>
    <dgm:pt modelId="{C6F2F970-D417-4268-8C4C-8FF0C8180DE1}" type="sibTrans" cxnId="{7A1EDD91-1A7F-4DF6-8375-EC1EFC7F74B4}">
      <dgm:prSet/>
      <dgm:spPr/>
      <dgm:t>
        <a:bodyPr/>
        <a:lstStyle/>
        <a:p>
          <a:endParaRPr lang="en-US"/>
        </a:p>
      </dgm:t>
    </dgm:pt>
    <dgm:pt modelId="{5225D502-8110-482A-ACA4-1F0B667B937B}">
      <dgm:prSet phldrT="[Text]"/>
      <dgm:spPr/>
      <dgm:t>
        <a:bodyPr/>
        <a:lstStyle/>
        <a:p>
          <a:r>
            <a:rPr lang="en-US" dirty="0"/>
            <a:t>Fragment V50 – implication of consolidation</a:t>
          </a:r>
        </a:p>
      </dgm:t>
    </dgm:pt>
    <dgm:pt modelId="{7957B123-F875-4CE5-BA71-B9E5C325AD9E}" type="parTrans" cxnId="{F2F792BF-ED72-48FE-A685-B4D092A51CF0}">
      <dgm:prSet/>
      <dgm:spPr/>
      <dgm:t>
        <a:bodyPr/>
        <a:lstStyle/>
        <a:p>
          <a:endParaRPr lang="en-US"/>
        </a:p>
      </dgm:t>
    </dgm:pt>
    <dgm:pt modelId="{DF2B0AAD-100D-47BC-9606-B790EAECF510}" type="sibTrans" cxnId="{F2F792BF-ED72-48FE-A685-B4D092A51CF0}">
      <dgm:prSet/>
      <dgm:spPr/>
      <dgm:t>
        <a:bodyPr/>
        <a:lstStyle/>
        <a:p>
          <a:endParaRPr lang="en-US"/>
        </a:p>
      </dgm:t>
    </dgm:pt>
    <dgm:pt modelId="{C24212CD-3731-48BE-8607-B7D4B0DC564D}">
      <dgm:prSet phldrT="[Text]"/>
      <dgm:spPr/>
      <dgm:t>
        <a:bodyPr/>
        <a:lstStyle/>
        <a:p>
          <a:r>
            <a:rPr lang="en-US" dirty="0"/>
            <a:t>BFD against bullet threats</a:t>
          </a:r>
        </a:p>
      </dgm:t>
    </dgm:pt>
    <dgm:pt modelId="{D84A91FA-F036-45ED-8E0A-C8F929C86F3C}" type="parTrans" cxnId="{583AAFF9-3246-438C-B026-403992FA7EC1}">
      <dgm:prSet/>
      <dgm:spPr/>
      <dgm:t>
        <a:bodyPr/>
        <a:lstStyle/>
        <a:p>
          <a:endParaRPr lang="en-US"/>
        </a:p>
      </dgm:t>
    </dgm:pt>
    <dgm:pt modelId="{8117017C-C9A5-4D23-849B-AA121ADD9D97}" type="sibTrans" cxnId="{583AAFF9-3246-438C-B026-403992FA7EC1}">
      <dgm:prSet/>
      <dgm:spPr/>
      <dgm:t>
        <a:bodyPr/>
        <a:lstStyle/>
        <a:p>
          <a:endParaRPr lang="en-US"/>
        </a:p>
      </dgm:t>
    </dgm:pt>
    <dgm:pt modelId="{E3908B8D-166D-4358-A216-16A87208392D}">
      <dgm:prSet phldrT="[Text]"/>
      <dgm:spPr/>
      <dgm:t>
        <a:bodyPr/>
        <a:lstStyle/>
        <a:p>
          <a:r>
            <a:rPr lang="en-US" dirty="0"/>
            <a:t>Ear-to-Ear rigidity </a:t>
          </a:r>
        </a:p>
      </dgm:t>
    </dgm:pt>
    <dgm:pt modelId="{FA84E6B3-DBD6-4126-BFED-CA6FF5358030}" type="parTrans" cxnId="{F96E11F7-A2B9-48CC-81A6-771EE55B2D6C}">
      <dgm:prSet/>
      <dgm:spPr/>
      <dgm:t>
        <a:bodyPr/>
        <a:lstStyle/>
        <a:p>
          <a:endParaRPr lang="en-US"/>
        </a:p>
      </dgm:t>
    </dgm:pt>
    <dgm:pt modelId="{DA560AD2-C8A4-4C6E-B538-BCA90DA052DC}" type="sibTrans" cxnId="{F96E11F7-A2B9-48CC-81A6-771EE55B2D6C}">
      <dgm:prSet/>
      <dgm:spPr/>
      <dgm:t>
        <a:bodyPr/>
        <a:lstStyle/>
        <a:p>
          <a:endParaRPr lang="en-US"/>
        </a:p>
      </dgm:t>
    </dgm:pt>
    <dgm:pt modelId="{1D4F9A48-A5E2-4233-BBE0-E043DB70DB8B}">
      <dgm:prSet phldrT="[Text]"/>
      <dgm:spPr/>
      <dgm:t>
        <a:bodyPr/>
        <a:lstStyle/>
        <a:p>
          <a:r>
            <a:rPr lang="en-US" dirty="0"/>
            <a:t>Correlation between actual thickness vs thickness predicted by measured shear angle </a:t>
          </a:r>
        </a:p>
      </dgm:t>
    </dgm:pt>
    <dgm:pt modelId="{34DAB80B-C5BF-4456-AA6F-1EA99CFE6394}" type="parTrans" cxnId="{8C854AD6-9CFE-4878-820E-43C7488E67FA}">
      <dgm:prSet/>
      <dgm:spPr/>
      <dgm:t>
        <a:bodyPr/>
        <a:lstStyle/>
        <a:p>
          <a:endParaRPr lang="en-US"/>
        </a:p>
      </dgm:t>
    </dgm:pt>
    <dgm:pt modelId="{7286B720-9F27-428D-912F-B5A05682A36F}" type="sibTrans" cxnId="{8C854AD6-9CFE-4878-820E-43C7488E67FA}">
      <dgm:prSet/>
      <dgm:spPr/>
      <dgm:t>
        <a:bodyPr/>
        <a:lstStyle/>
        <a:p>
          <a:endParaRPr lang="en-US"/>
        </a:p>
      </dgm:t>
    </dgm:pt>
    <dgm:pt modelId="{9E55615F-E0C5-46E0-84C4-B5C434E946E7}" type="pres">
      <dgm:prSet presAssocID="{D7365B50-826E-4DD9-832C-A118869F5A88}" presName="linearFlow" presStyleCnt="0">
        <dgm:presLayoutVars>
          <dgm:dir/>
          <dgm:animLvl val="lvl"/>
          <dgm:resizeHandles/>
        </dgm:presLayoutVars>
      </dgm:prSet>
      <dgm:spPr/>
    </dgm:pt>
    <dgm:pt modelId="{F3A48E9B-3813-40FD-9128-2EC1058E3C85}" type="pres">
      <dgm:prSet presAssocID="{BBF7A25C-5A8B-4C36-BFF4-966B01B3A343}" presName="compositeNode" presStyleCnt="0">
        <dgm:presLayoutVars>
          <dgm:bulletEnabled val="1"/>
        </dgm:presLayoutVars>
      </dgm:prSet>
      <dgm:spPr/>
    </dgm:pt>
    <dgm:pt modelId="{A282F895-40C5-46C6-80DA-BE063AB03101}" type="pres">
      <dgm:prSet presAssocID="{BBF7A25C-5A8B-4C36-BFF4-966B01B3A343}" presName="image" presStyleLbl="fgImgPlace1" presStyleIdx="0" presStyleCnt="4"/>
      <dgm:spPr>
        <a:blipFill rotWithShape="1">
          <a:blip xmlns:r="http://schemas.openxmlformats.org/officeDocument/2006/relationships" r:embed="rId1" cstate="email">
            <a:extLst>
              <a:ext uri="{28A0092B-C50C-407E-A947-70E740481C1C}">
                <a14:useLocalDpi xmlns:a14="http://schemas.microsoft.com/office/drawing/2010/main"/>
              </a:ext>
            </a:extLst>
          </a:blip>
          <a:srcRect/>
          <a:stretch>
            <a:fillRect/>
          </a:stretch>
        </a:blipFill>
      </dgm:spPr>
    </dgm:pt>
    <dgm:pt modelId="{10ECF83C-3A53-4D76-9B12-9409A3BEDBCE}" type="pres">
      <dgm:prSet presAssocID="{BBF7A25C-5A8B-4C36-BFF4-966B01B3A343}" presName="childNode" presStyleLbl="node1" presStyleIdx="0" presStyleCnt="4">
        <dgm:presLayoutVars>
          <dgm:bulletEnabled val="1"/>
        </dgm:presLayoutVars>
      </dgm:prSet>
      <dgm:spPr/>
    </dgm:pt>
    <dgm:pt modelId="{F76DEC95-7F3A-4BB0-A372-8AB6F1DA8A75}" type="pres">
      <dgm:prSet presAssocID="{BBF7A25C-5A8B-4C36-BFF4-966B01B3A343}" presName="parentNode" presStyleLbl="revTx" presStyleIdx="0" presStyleCnt="4">
        <dgm:presLayoutVars>
          <dgm:chMax val="0"/>
          <dgm:bulletEnabled val="1"/>
        </dgm:presLayoutVars>
      </dgm:prSet>
      <dgm:spPr/>
    </dgm:pt>
    <dgm:pt modelId="{537BD9E4-9C8A-4D1D-9635-19D930A1D0ED}" type="pres">
      <dgm:prSet presAssocID="{85083DA3-0E86-4B2B-8CD4-58A90CB82983}" presName="sibTrans" presStyleCnt="0"/>
      <dgm:spPr/>
    </dgm:pt>
    <dgm:pt modelId="{E9746F3A-55A8-4907-AE1F-AB25A2858268}" type="pres">
      <dgm:prSet presAssocID="{10FD985E-0BDA-4D05-B6CB-1A616C01A329}" presName="compositeNode" presStyleCnt="0">
        <dgm:presLayoutVars>
          <dgm:bulletEnabled val="1"/>
        </dgm:presLayoutVars>
      </dgm:prSet>
      <dgm:spPr/>
    </dgm:pt>
    <dgm:pt modelId="{D441D0BA-B6E2-44A7-A64E-5908A787CBC5}" type="pres">
      <dgm:prSet presAssocID="{10FD985E-0BDA-4D05-B6CB-1A616C01A329}" presName="image" presStyleLbl="fgImgPlace1" presStyleIdx="1" presStyleCnt="4"/>
      <dgm:spPr>
        <a:blipFill rotWithShape="1">
          <a:blip xmlns:r="http://schemas.openxmlformats.org/officeDocument/2006/relationships" r:embed="rId2" cstate="email">
            <a:extLst>
              <a:ext uri="{28A0092B-C50C-407E-A947-70E740481C1C}">
                <a14:useLocalDpi xmlns:a14="http://schemas.microsoft.com/office/drawing/2010/main"/>
              </a:ext>
            </a:extLst>
          </a:blip>
          <a:srcRect/>
          <a:stretch>
            <a:fillRect/>
          </a:stretch>
        </a:blipFill>
      </dgm:spPr>
    </dgm:pt>
    <dgm:pt modelId="{EC8BFDC6-3D90-456B-8806-4662D4A87F8F}" type="pres">
      <dgm:prSet presAssocID="{10FD985E-0BDA-4D05-B6CB-1A616C01A329}" presName="childNode" presStyleLbl="node1" presStyleIdx="1" presStyleCnt="4">
        <dgm:presLayoutVars>
          <dgm:bulletEnabled val="1"/>
        </dgm:presLayoutVars>
      </dgm:prSet>
      <dgm:spPr/>
    </dgm:pt>
    <dgm:pt modelId="{4F17D32C-267A-4A9F-8E34-FC1F9F5AD8E8}" type="pres">
      <dgm:prSet presAssocID="{10FD985E-0BDA-4D05-B6CB-1A616C01A329}" presName="parentNode" presStyleLbl="revTx" presStyleIdx="1" presStyleCnt="4">
        <dgm:presLayoutVars>
          <dgm:chMax val="0"/>
          <dgm:bulletEnabled val="1"/>
        </dgm:presLayoutVars>
      </dgm:prSet>
      <dgm:spPr/>
    </dgm:pt>
    <dgm:pt modelId="{8B313B91-ACFA-413B-B5BF-B708E72B17B4}" type="pres">
      <dgm:prSet presAssocID="{55DF4249-FD0D-40C4-B520-A39C4D61EF74}" presName="sibTrans" presStyleCnt="0"/>
      <dgm:spPr/>
    </dgm:pt>
    <dgm:pt modelId="{8D0DAD32-9E73-4159-8083-8F828E0230A6}" type="pres">
      <dgm:prSet presAssocID="{3776634C-1B49-446B-B446-E371252357B9}" presName="compositeNode" presStyleCnt="0">
        <dgm:presLayoutVars>
          <dgm:bulletEnabled val="1"/>
        </dgm:presLayoutVars>
      </dgm:prSet>
      <dgm:spPr/>
    </dgm:pt>
    <dgm:pt modelId="{CD370BA0-6B08-4152-9305-E153E8210B43}" type="pres">
      <dgm:prSet presAssocID="{3776634C-1B49-446B-B446-E371252357B9}" presName="image" presStyleLbl="fgImgPlace1" presStyleIdx="2" presStyleCnt="4"/>
      <dgm:spPr>
        <a:blipFill rotWithShape="1">
          <a:blip xmlns:r="http://schemas.openxmlformats.org/officeDocument/2006/relationships" r:embed="rId3" cstate="email">
            <a:extLst>
              <a:ext uri="{28A0092B-C50C-407E-A947-70E740481C1C}">
                <a14:useLocalDpi xmlns:a14="http://schemas.microsoft.com/office/drawing/2010/main"/>
              </a:ext>
            </a:extLst>
          </a:blip>
          <a:srcRect/>
          <a:stretch>
            <a:fillRect/>
          </a:stretch>
        </a:blipFill>
      </dgm:spPr>
    </dgm:pt>
    <dgm:pt modelId="{14B2E482-7863-46A7-BB5B-70707913AC35}" type="pres">
      <dgm:prSet presAssocID="{3776634C-1B49-446B-B446-E371252357B9}" presName="childNode" presStyleLbl="node1" presStyleIdx="2" presStyleCnt="4">
        <dgm:presLayoutVars>
          <dgm:bulletEnabled val="1"/>
        </dgm:presLayoutVars>
      </dgm:prSet>
      <dgm:spPr/>
    </dgm:pt>
    <dgm:pt modelId="{F51F5B71-4610-4391-84C5-589FC4D52342}" type="pres">
      <dgm:prSet presAssocID="{3776634C-1B49-446B-B446-E371252357B9}" presName="parentNode" presStyleLbl="revTx" presStyleIdx="2" presStyleCnt="4">
        <dgm:presLayoutVars>
          <dgm:chMax val="0"/>
          <dgm:bulletEnabled val="1"/>
        </dgm:presLayoutVars>
      </dgm:prSet>
      <dgm:spPr/>
    </dgm:pt>
    <dgm:pt modelId="{5EF24D65-5A32-4ACA-8376-D3E31D55DDB2}" type="pres">
      <dgm:prSet presAssocID="{25B0089B-05A9-450B-B458-DC2B30EF68C3}" presName="sibTrans" presStyleCnt="0"/>
      <dgm:spPr/>
    </dgm:pt>
    <dgm:pt modelId="{8B825F23-58BB-449B-931F-C4AD55F9E360}" type="pres">
      <dgm:prSet presAssocID="{EA5C5938-A7FD-4918-BEA3-C0BBED879F6E}" presName="compositeNode" presStyleCnt="0">
        <dgm:presLayoutVars>
          <dgm:bulletEnabled val="1"/>
        </dgm:presLayoutVars>
      </dgm:prSet>
      <dgm:spPr/>
    </dgm:pt>
    <dgm:pt modelId="{CFF08F14-BB59-4C7A-A77B-7A522EF9AD2D}" type="pres">
      <dgm:prSet presAssocID="{EA5C5938-A7FD-4918-BEA3-C0BBED879F6E}" presName="image" presStyleLbl="fgImgPlace1" presStyleIdx="3" presStyleCnt="4" custAng="5400000"/>
      <dgm:spPr>
        <a:blipFill rotWithShape="1">
          <a:blip xmlns:r="http://schemas.openxmlformats.org/officeDocument/2006/relationships" r:embed="rId4" cstate="email">
            <a:extLst>
              <a:ext uri="{28A0092B-C50C-407E-A947-70E740481C1C}">
                <a14:useLocalDpi xmlns:a14="http://schemas.microsoft.com/office/drawing/2010/main"/>
              </a:ext>
            </a:extLst>
          </a:blip>
          <a:srcRect/>
          <a:stretch>
            <a:fillRect/>
          </a:stretch>
        </a:blipFill>
      </dgm:spPr>
    </dgm:pt>
    <dgm:pt modelId="{9446DE6A-F9DC-4CCD-A36F-406D1736068F}" type="pres">
      <dgm:prSet presAssocID="{EA5C5938-A7FD-4918-BEA3-C0BBED879F6E}" presName="childNode" presStyleLbl="node1" presStyleIdx="3" presStyleCnt="4">
        <dgm:presLayoutVars>
          <dgm:bulletEnabled val="1"/>
        </dgm:presLayoutVars>
      </dgm:prSet>
      <dgm:spPr/>
    </dgm:pt>
    <dgm:pt modelId="{138AD187-4CD1-4E9C-9B76-9F60BB77B2AC}" type="pres">
      <dgm:prSet presAssocID="{EA5C5938-A7FD-4918-BEA3-C0BBED879F6E}" presName="parentNode" presStyleLbl="revTx" presStyleIdx="3" presStyleCnt="4">
        <dgm:presLayoutVars>
          <dgm:chMax val="0"/>
          <dgm:bulletEnabled val="1"/>
        </dgm:presLayoutVars>
      </dgm:prSet>
      <dgm:spPr/>
    </dgm:pt>
  </dgm:ptLst>
  <dgm:cxnLst>
    <dgm:cxn modelId="{C4C48208-6630-4F92-99D0-75447FA70E49}" srcId="{10FD985E-0BDA-4D05-B6CB-1A616C01A329}" destId="{54A33A9C-137B-4842-8300-C6F973C58811}" srcOrd="0" destOrd="0" parTransId="{00AA4D08-13FF-4BB0-B712-7A674500FC63}" sibTransId="{C9E0B9CF-31F9-4375-986D-C0D4077EDE30}"/>
    <dgm:cxn modelId="{CCDCD10A-CE96-446B-81AF-EF10760B58BD}" type="presOf" srcId="{D7365B50-826E-4DD9-832C-A118869F5A88}" destId="{9E55615F-E0C5-46E0-84C4-B5C434E946E7}" srcOrd="0" destOrd="0" presId="urn:microsoft.com/office/officeart/2005/8/layout/hList2"/>
    <dgm:cxn modelId="{77DEB118-648E-4E57-8D12-FD47F3632A98}" type="presOf" srcId="{5225D502-8110-482A-ACA4-1F0B667B937B}" destId="{9446DE6A-F9DC-4CCD-A36F-406D1736068F}" srcOrd="0" destOrd="0" presId="urn:microsoft.com/office/officeart/2005/8/layout/hList2"/>
    <dgm:cxn modelId="{DB78241B-0223-48F3-A59A-4B4FEBC1CC4D}" type="presOf" srcId="{A796E1F1-F098-4F09-BF25-41FD6E2345F5}" destId="{14B2E482-7863-46A7-BB5B-70707913AC35}" srcOrd="0" destOrd="0" presId="urn:microsoft.com/office/officeart/2005/8/layout/hList2"/>
    <dgm:cxn modelId="{5780211D-C213-45F8-A9AA-724D760BDFF7}" srcId="{3776634C-1B49-446B-B446-E371252357B9}" destId="{A796E1F1-F098-4F09-BF25-41FD6E2345F5}" srcOrd="0" destOrd="0" parTransId="{AD2B15EB-926F-4C6D-AF20-3B3E213AD1F3}" sibTransId="{CAD24231-AACE-4AD2-80C9-5541DAED1D21}"/>
    <dgm:cxn modelId="{7BBDFA20-D451-4CE6-833A-61ACAC54FB7E}" type="presOf" srcId="{7185722A-ADBE-41E2-9BD3-AE899EA06F06}" destId="{14B2E482-7863-46A7-BB5B-70707913AC35}" srcOrd="0" destOrd="2" presId="urn:microsoft.com/office/officeart/2005/8/layout/hList2"/>
    <dgm:cxn modelId="{318A935D-CEC6-41E7-BCB8-6CDE8B8A9233}" type="presOf" srcId="{BBF7A25C-5A8B-4C36-BFF4-966B01B3A343}" destId="{F76DEC95-7F3A-4BB0-A372-8AB6F1DA8A75}" srcOrd="0" destOrd="0" presId="urn:microsoft.com/office/officeart/2005/8/layout/hList2"/>
    <dgm:cxn modelId="{F5FCE45D-8E96-4874-B4F6-10BFD020532B}" srcId="{3776634C-1B49-446B-B446-E371252357B9}" destId="{C016D822-7B23-4ADB-A2FC-BBBA591E6660}" srcOrd="1" destOrd="0" parTransId="{0CEF0B9A-A3A5-47DC-B9AF-7E3867C946DC}" sibTransId="{45CDD76D-983C-4B48-8A34-9243D2F2D943}"/>
    <dgm:cxn modelId="{611A8062-AF45-4005-945A-976B7E2390B9}" type="presOf" srcId="{C24212CD-3731-48BE-8607-B7D4B0DC564D}" destId="{9446DE6A-F9DC-4CCD-A36F-406D1736068F}" srcOrd="0" destOrd="1" presId="urn:microsoft.com/office/officeart/2005/8/layout/hList2"/>
    <dgm:cxn modelId="{36A0B565-03D2-43EA-9EDC-C635B4F8CFD4}" type="presOf" srcId="{1D4F9A48-A5E2-4233-BBE0-E043DB70DB8B}" destId="{10ECF83C-3A53-4D76-9B12-9409A3BEDBCE}" srcOrd="0" destOrd="1" presId="urn:microsoft.com/office/officeart/2005/8/layout/hList2"/>
    <dgm:cxn modelId="{EE07F84B-627F-4746-91F5-CFB6A1E5FE9F}" srcId="{10FD985E-0BDA-4D05-B6CB-1A616C01A329}" destId="{A9B16DDB-2BA3-4885-9328-4D6B1A4B4445}" srcOrd="1" destOrd="0" parTransId="{179A873B-3705-439B-B36E-FADD5C96C290}" sibTransId="{82C99228-81FC-44C5-A8A9-F948125BDA21}"/>
    <dgm:cxn modelId="{526C9C74-0D7D-4099-B2DE-A5AD6927E79A}" type="presOf" srcId="{E3908B8D-166D-4358-A216-16A87208392D}" destId="{9446DE6A-F9DC-4CCD-A36F-406D1736068F}" srcOrd="0" destOrd="2" presId="urn:microsoft.com/office/officeart/2005/8/layout/hList2"/>
    <dgm:cxn modelId="{127A8C7A-F932-4987-BE9A-E64655773633}" srcId="{BBF7A25C-5A8B-4C36-BFF4-966B01B3A343}" destId="{442D60F6-1E85-4C89-A767-E56ECDB4D660}" srcOrd="0" destOrd="0" parTransId="{331EE031-20A0-469D-8E0C-0C3BF10CA93D}" sibTransId="{D116E016-692D-47A8-B380-3C272C35F407}"/>
    <dgm:cxn modelId="{5F3F3083-1C2C-47EC-99B1-F7AD3AD31349}" type="presOf" srcId="{442D60F6-1E85-4C89-A767-E56ECDB4D660}" destId="{10ECF83C-3A53-4D76-9B12-9409A3BEDBCE}" srcOrd="0" destOrd="0" presId="urn:microsoft.com/office/officeart/2005/8/layout/hList2"/>
    <dgm:cxn modelId="{94C13586-0AFC-43DD-A77D-63017D302BF4}" type="presOf" srcId="{A9B16DDB-2BA3-4885-9328-4D6B1A4B4445}" destId="{EC8BFDC6-3D90-456B-8806-4662D4A87F8F}" srcOrd="0" destOrd="1" presId="urn:microsoft.com/office/officeart/2005/8/layout/hList2"/>
    <dgm:cxn modelId="{7A1EDD91-1A7F-4DF6-8375-EC1EFC7F74B4}" srcId="{D7365B50-826E-4DD9-832C-A118869F5A88}" destId="{EA5C5938-A7FD-4918-BEA3-C0BBED879F6E}" srcOrd="3" destOrd="0" parTransId="{F7B1AE60-F0CA-4A1A-B4B8-60E456FCE81C}" sibTransId="{C6F2F970-D417-4268-8C4C-8FF0C8180DE1}"/>
    <dgm:cxn modelId="{60F6DA9A-F757-451C-8CBF-41D1DD6D55CD}" srcId="{D7365B50-826E-4DD9-832C-A118869F5A88}" destId="{10FD985E-0BDA-4D05-B6CB-1A616C01A329}" srcOrd="1" destOrd="0" parTransId="{2C3806BF-54B0-4AAA-A3C0-4BFA9F5BF52A}" sibTransId="{55DF4249-FD0D-40C4-B520-A39C4D61EF74}"/>
    <dgm:cxn modelId="{7182AB9B-387C-4C3D-ADA7-DF4EB861714C}" type="presOf" srcId="{54A33A9C-137B-4842-8300-C6F973C58811}" destId="{EC8BFDC6-3D90-456B-8806-4662D4A87F8F}" srcOrd="0" destOrd="0" presId="urn:microsoft.com/office/officeart/2005/8/layout/hList2"/>
    <dgm:cxn modelId="{D29668B5-6D9D-4D15-83A7-DAB1788A7181}" srcId="{D7365B50-826E-4DD9-832C-A118869F5A88}" destId="{BBF7A25C-5A8B-4C36-BFF4-966B01B3A343}" srcOrd="0" destOrd="0" parTransId="{D3853783-A0A8-4C36-9862-6092B3F3CBB0}" sibTransId="{85083DA3-0E86-4B2B-8CD4-58A90CB82983}"/>
    <dgm:cxn modelId="{9D7F7FBF-8E27-46AC-907C-26DA647CF664}" type="presOf" srcId="{C016D822-7B23-4ADB-A2FC-BBBA591E6660}" destId="{14B2E482-7863-46A7-BB5B-70707913AC35}" srcOrd="0" destOrd="1" presId="urn:microsoft.com/office/officeart/2005/8/layout/hList2"/>
    <dgm:cxn modelId="{F2F792BF-ED72-48FE-A685-B4D092A51CF0}" srcId="{EA5C5938-A7FD-4918-BEA3-C0BBED879F6E}" destId="{5225D502-8110-482A-ACA4-1F0B667B937B}" srcOrd="0" destOrd="0" parTransId="{7957B123-F875-4CE5-BA71-B9E5C325AD9E}" sibTransId="{DF2B0AAD-100D-47BC-9606-B790EAECF510}"/>
    <dgm:cxn modelId="{82B75CC4-96EB-4C2F-9567-5D1D052299A3}" srcId="{D7365B50-826E-4DD9-832C-A118869F5A88}" destId="{3776634C-1B49-446B-B446-E371252357B9}" srcOrd="2" destOrd="0" parTransId="{6E1D9A39-098F-45AA-BD21-50B77725A97B}" sibTransId="{25B0089B-05A9-450B-B458-DC2B30EF68C3}"/>
    <dgm:cxn modelId="{8C854AD6-9CFE-4878-820E-43C7488E67FA}" srcId="{BBF7A25C-5A8B-4C36-BFF4-966B01B3A343}" destId="{1D4F9A48-A5E2-4233-BBE0-E043DB70DB8B}" srcOrd="1" destOrd="0" parTransId="{34DAB80B-C5BF-4456-AA6F-1EA99CFE6394}" sibTransId="{7286B720-9F27-428D-912F-B5A05682A36F}"/>
    <dgm:cxn modelId="{182428E5-E66E-4E99-B4BF-C52AD6218419}" srcId="{3776634C-1B49-446B-B446-E371252357B9}" destId="{7185722A-ADBE-41E2-9BD3-AE899EA06F06}" srcOrd="2" destOrd="0" parTransId="{C80115D9-BD7E-4397-987E-B582B1A01584}" sibTransId="{287927CA-6023-404A-8FED-8D013819ED2D}"/>
    <dgm:cxn modelId="{08B503E7-5AA0-4341-B7D2-B435805386D6}" type="presOf" srcId="{10FD985E-0BDA-4D05-B6CB-1A616C01A329}" destId="{4F17D32C-267A-4A9F-8E34-FC1F9F5AD8E8}" srcOrd="0" destOrd="0" presId="urn:microsoft.com/office/officeart/2005/8/layout/hList2"/>
    <dgm:cxn modelId="{96F77EF1-560C-4F26-8935-01924C800897}" type="presOf" srcId="{EA5C5938-A7FD-4918-BEA3-C0BBED879F6E}" destId="{138AD187-4CD1-4E9C-9B76-9F60BB77B2AC}" srcOrd="0" destOrd="0" presId="urn:microsoft.com/office/officeart/2005/8/layout/hList2"/>
    <dgm:cxn modelId="{F96E11F7-A2B9-48CC-81A6-771EE55B2D6C}" srcId="{EA5C5938-A7FD-4918-BEA3-C0BBED879F6E}" destId="{E3908B8D-166D-4358-A216-16A87208392D}" srcOrd="2" destOrd="0" parTransId="{FA84E6B3-DBD6-4126-BFED-CA6FF5358030}" sibTransId="{DA560AD2-C8A4-4C6E-B538-BCA90DA052DC}"/>
    <dgm:cxn modelId="{E461E7F7-7291-4A82-B1E9-0074199DDFBD}" type="presOf" srcId="{3776634C-1B49-446B-B446-E371252357B9}" destId="{F51F5B71-4610-4391-84C5-589FC4D52342}" srcOrd="0" destOrd="0" presId="urn:microsoft.com/office/officeart/2005/8/layout/hList2"/>
    <dgm:cxn modelId="{583AAFF9-3246-438C-B026-403992FA7EC1}" srcId="{EA5C5938-A7FD-4918-BEA3-C0BBED879F6E}" destId="{C24212CD-3731-48BE-8607-B7D4B0DC564D}" srcOrd="1" destOrd="0" parTransId="{D84A91FA-F036-45ED-8E0A-C8F929C86F3C}" sibTransId="{8117017C-C9A5-4D23-849B-AA121ADD9D97}"/>
    <dgm:cxn modelId="{E1E095A5-D918-4178-A38D-17B51C3D3C84}" type="presParOf" srcId="{9E55615F-E0C5-46E0-84C4-B5C434E946E7}" destId="{F3A48E9B-3813-40FD-9128-2EC1058E3C85}" srcOrd="0" destOrd="0" presId="urn:microsoft.com/office/officeart/2005/8/layout/hList2"/>
    <dgm:cxn modelId="{0650CEA2-136E-49BB-B038-4667D575F51C}" type="presParOf" srcId="{F3A48E9B-3813-40FD-9128-2EC1058E3C85}" destId="{A282F895-40C5-46C6-80DA-BE063AB03101}" srcOrd="0" destOrd="0" presId="urn:microsoft.com/office/officeart/2005/8/layout/hList2"/>
    <dgm:cxn modelId="{D3ECCAA6-8FB4-46EC-A96F-C7271B37BE28}" type="presParOf" srcId="{F3A48E9B-3813-40FD-9128-2EC1058E3C85}" destId="{10ECF83C-3A53-4D76-9B12-9409A3BEDBCE}" srcOrd="1" destOrd="0" presId="urn:microsoft.com/office/officeart/2005/8/layout/hList2"/>
    <dgm:cxn modelId="{BBF329D5-AD93-4936-AA7F-1447ED269789}" type="presParOf" srcId="{F3A48E9B-3813-40FD-9128-2EC1058E3C85}" destId="{F76DEC95-7F3A-4BB0-A372-8AB6F1DA8A75}" srcOrd="2" destOrd="0" presId="urn:microsoft.com/office/officeart/2005/8/layout/hList2"/>
    <dgm:cxn modelId="{4B38006F-D92F-4A5E-A580-43BC6DCD2FBF}" type="presParOf" srcId="{9E55615F-E0C5-46E0-84C4-B5C434E946E7}" destId="{537BD9E4-9C8A-4D1D-9635-19D930A1D0ED}" srcOrd="1" destOrd="0" presId="urn:microsoft.com/office/officeart/2005/8/layout/hList2"/>
    <dgm:cxn modelId="{B8AA63E7-4E1D-405C-8D5D-43640290A083}" type="presParOf" srcId="{9E55615F-E0C5-46E0-84C4-B5C434E946E7}" destId="{E9746F3A-55A8-4907-AE1F-AB25A2858268}" srcOrd="2" destOrd="0" presId="urn:microsoft.com/office/officeart/2005/8/layout/hList2"/>
    <dgm:cxn modelId="{FC12F006-4327-49F9-8450-6FCECB26B732}" type="presParOf" srcId="{E9746F3A-55A8-4907-AE1F-AB25A2858268}" destId="{D441D0BA-B6E2-44A7-A64E-5908A787CBC5}" srcOrd="0" destOrd="0" presId="urn:microsoft.com/office/officeart/2005/8/layout/hList2"/>
    <dgm:cxn modelId="{08ACCB05-B158-4348-8BC4-C610083EA6E1}" type="presParOf" srcId="{E9746F3A-55A8-4907-AE1F-AB25A2858268}" destId="{EC8BFDC6-3D90-456B-8806-4662D4A87F8F}" srcOrd="1" destOrd="0" presId="urn:microsoft.com/office/officeart/2005/8/layout/hList2"/>
    <dgm:cxn modelId="{D6155ED9-2847-4D41-B71C-5D52834531F1}" type="presParOf" srcId="{E9746F3A-55A8-4907-AE1F-AB25A2858268}" destId="{4F17D32C-267A-4A9F-8E34-FC1F9F5AD8E8}" srcOrd="2" destOrd="0" presId="urn:microsoft.com/office/officeart/2005/8/layout/hList2"/>
    <dgm:cxn modelId="{8137B782-9A78-4F36-849C-A5A0C9E941A3}" type="presParOf" srcId="{9E55615F-E0C5-46E0-84C4-B5C434E946E7}" destId="{8B313B91-ACFA-413B-B5BF-B708E72B17B4}" srcOrd="3" destOrd="0" presId="urn:microsoft.com/office/officeart/2005/8/layout/hList2"/>
    <dgm:cxn modelId="{B703114B-5DCB-44A0-A878-200FF5D138D4}" type="presParOf" srcId="{9E55615F-E0C5-46E0-84C4-B5C434E946E7}" destId="{8D0DAD32-9E73-4159-8083-8F828E0230A6}" srcOrd="4" destOrd="0" presId="urn:microsoft.com/office/officeart/2005/8/layout/hList2"/>
    <dgm:cxn modelId="{DDD7853F-6F43-4424-9C60-03F1DE04CF14}" type="presParOf" srcId="{8D0DAD32-9E73-4159-8083-8F828E0230A6}" destId="{CD370BA0-6B08-4152-9305-E153E8210B43}" srcOrd="0" destOrd="0" presId="urn:microsoft.com/office/officeart/2005/8/layout/hList2"/>
    <dgm:cxn modelId="{A27EFD11-5A9D-4506-AA05-434EBC82972C}" type="presParOf" srcId="{8D0DAD32-9E73-4159-8083-8F828E0230A6}" destId="{14B2E482-7863-46A7-BB5B-70707913AC35}" srcOrd="1" destOrd="0" presId="urn:microsoft.com/office/officeart/2005/8/layout/hList2"/>
    <dgm:cxn modelId="{9F76D457-F6BC-48C4-B7E7-0497B3A4B7B7}" type="presParOf" srcId="{8D0DAD32-9E73-4159-8083-8F828E0230A6}" destId="{F51F5B71-4610-4391-84C5-589FC4D52342}" srcOrd="2" destOrd="0" presId="urn:microsoft.com/office/officeart/2005/8/layout/hList2"/>
    <dgm:cxn modelId="{B795EE8A-C2A4-4368-AF1A-669D254150D9}" type="presParOf" srcId="{9E55615F-E0C5-46E0-84C4-B5C434E946E7}" destId="{5EF24D65-5A32-4ACA-8376-D3E31D55DDB2}" srcOrd="5" destOrd="0" presId="urn:microsoft.com/office/officeart/2005/8/layout/hList2"/>
    <dgm:cxn modelId="{5F5CB862-DDF2-4CFD-BBF9-A7114179838C}" type="presParOf" srcId="{9E55615F-E0C5-46E0-84C4-B5C434E946E7}" destId="{8B825F23-58BB-449B-931F-C4AD55F9E360}" srcOrd="6" destOrd="0" presId="urn:microsoft.com/office/officeart/2005/8/layout/hList2"/>
    <dgm:cxn modelId="{F8633214-C1E4-4742-9223-550A3EE682E8}" type="presParOf" srcId="{8B825F23-58BB-449B-931F-C4AD55F9E360}" destId="{CFF08F14-BB59-4C7A-A77B-7A522EF9AD2D}" srcOrd="0" destOrd="0" presId="urn:microsoft.com/office/officeart/2005/8/layout/hList2"/>
    <dgm:cxn modelId="{70D5A395-FED2-4D5F-8067-A38C6FE87152}" type="presParOf" srcId="{8B825F23-58BB-449B-931F-C4AD55F9E360}" destId="{9446DE6A-F9DC-4CCD-A36F-406D1736068F}" srcOrd="1" destOrd="0" presId="urn:microsoft.com/office/officeart/2005/8/layout/hList2"/>
    <dgm:cxn modelId="{CF5447E9-2E5D-48CC-8407-66E871392B99}" type="presParOf" srcId="{8B825F23-58BB-449B-931F-C4AD55F9E360}" destId="{138AD187-4CD1-4E9C-9B76-9F60BB77B2AC}" srcOrd="2" destOrd="0" presId="urn:microsoft.com/office/officeart/2005/8/layout/h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C4ABFA-4535-41D9-97FC-C9A84C0FC8F2}" type="doc">
      <dgm:prSet loTypeId="urn:microsoft.com/office/officeart/2008/layout/TitledPictureBlocks" loCatId="picture" qsTypeId="urn:microsoft.com/office/officeart/2005/8/quickstyle/simple1" qsCatId="simple" csTypeId="urn:microsoft.com/office/officeart/2005/8/colors/accent1_2" csCatId="accent1" phldr="1"/>
      <dgm:spPr/>
      <dgm:t>
        <a:bodyPr/>
        <a:lstStyle/>
        <a:p>
          <a:endParaRPr lang="en-US"/>
        </a:p>
      </dgm:t>
    </dgm:pt>
    <dgm:pt modelId="{2ABEE0C7-AF5D-497E-B9B3-2B503B6CBD65}">
      <dgm:prSet phldrT="[Text]" custT="1"/>
      <dgm:spPr/>
      <dgm:t>
        <a:bodyPr/>
        <a:lstStyle/>
        <a:p>
          <a:r>
            <a:rPr lang="en-US" sz="1600" dirty="0"/>
            <a:t>FRONT VIEW</a:t>
          </a:r>
        </a:p>
      </dgm:t>
    </dgm:pt>
    <dgm:pt modelId="{83B10015-AFC9-49CA-9C15-618311F69158}" type="parTrans" cxnId="{C00454E0-FA1E-4B49-BED3-14A5244426C7}">
      <dgm:prSet/>
      <dgm:spPr/>
      <dgm:t>
        <a:bodyPr/>
        <a:lstStyle/>
        <a:p>
          <a:endParaRPr lang="en-US" sz="1600"/>
        </a:p>
      </dgm:t>
    </dgm:pt>
    <dgm:pt modelId="{3AA189A4-D087-476B-BA71-1DFDCAA489B0}" type="sibTrans" cxnId="{C00454E0-FA1E-4B49-BED3-14A5244426C7}">
      <dgm:prSet/>
      <dgm:spPr/>
      <dgm:t>
        <a:bodyPr/>
        <a:lstStyle/>
        <a:p>
          <a:endParaRPr lang="en-US" sz="1600"/>
        </a:p>
      </dgm:t>
    </dgm:pt>
    <dgm:pt modelId="{C5CC0452-71C2-4109-A2B3-9D87B2B3BE50}">
      <dgm:prSet phldrT="[Text]" custT="1"/>
      <dgm:spPr/>
      <dgm:t>
        <a:bodyPr/>
        <a:lstStyle/>
        <a:p>
          <a:r>
            <a:rPr lang="en-US" sz="1600" dirty="0"/>
            <a:t>SIDE VIEW</a:t>
          </a:r>
        </a:p>
      </dgm:t>
    </dgm:pt>
    <dgm:pt modelId="{4309CC53-CFAA-4F76-8F74-171D5C6A0122}" type="parTrans" cxnId="{899B5930-227A-4946-A6BC-1EC6772C38A1}">
      <dgm:prSet/>
      <dgm:spPr/>
      <dgm:t>
        <a:bodyPr/>
        <a:lstStyle/>
        <a:p>
          <a:endParaRPr lang="en-US" sz="1600"/>
        </a:p>
      </dgm:t>
    </dgm:pt>
    <dgm:pt modelId="{91538877-39FB-4A6E-AC2F-0CEA6775446A}" type="sibTrans" cxnId="{899B5930-227A-4946-A6BC-1EC6772C38A1}">
      <dgm:prSet/>
      <dgm:spPr/>
      <dgm:t>
        <a:bodyPr/>
        <a:lstStyle/>
        <a:p>
          <a:endParaRPr lang="en-US" sz="1600"/>
        </a:p>
      </dgm:t>
    </dgm:pt>
    <dgm:pt modelId="{0A82F8FF-2F2C-4941-86E2-3054D0D38749}">
      <dgm:prSet phldrT="[Text]" custT="1"/>
      <dgm:spPr/>
      <dgm:t>
        <a:bodyPr/>
        <a:lstStyle/>
        <a:p>
          <a:r>
            <a:rPr lang="en-US" sz="1600" dirty="0"/>
            <a:t>BACK VIEW</a:t>
          </a:r>
        </a:p>
      </dgm:t>
    </dgm:pt>
    <dgm:pt modelId="{D17E62D6-6DF0-44D2-8F08-F7F0CF9E241B}" type="parTrans" cxnId="{D371F242-F934-4100-BCCD-2D1B29B6ECDC}">
      <dgm:prSet/>
      <dgm:spPr/>
      <dgm:t>
        <a:bodyPr/>
        <a:lstStyle/>
        <a:p>
          <a:endParaRPr lang="en-US" sz="1600"/>
        </a:p>
      </dgm:t>
    </dgm:pt>
    <dgm:pt modelId="{18EC645A-8129-4E1E-B67A-47E379CBFBC1}" type="sibTrans" cxnId="{D371F242-F934-4100-BCCD-2D1B29B6ECDC}">
      <dgm:prSet/>
      <dgm:spPr/>
      <dgm:t>
        <a:bodyPr/>
        <a:lstStyle/>
        <a:p>
          <a:endParaRPr lang="en-US" sz="1600"/>
        </a:p>
      </dgm:t>
    </dgm:pt>
    <dgm:pt modelId="{BC3C25B6-349A-49C6-BA24-1710F071D0A5}">
      <dgm:prSet/>
      <dgm:spPr/>
      <dgm:t>
        <a:bodyPr/>
        <a:lstStyle/>
        <a:p>
          <a:r>
            <a:rPr lang="en-US" dirty="0"/>
            <a:t>Before Test</a:t>
          </a:r>
        </a:p>
      </dgm:t>
    </dgm:pt>
    <dgm:pt modelId="{54520267-3827-4613-B99D-87DEECAC5360}" type="parTrans" cxnId="{9119E37C-81B0-47A2-BD3C-928E7F192448}">
      <dgm:prSet/>
      <dgm:spPr/>
      <dgm:t>
        <a:bodyPr/>
        <a:lstStyle/>
        <a:p>
          <a:endParaRPr lang="en-US"/>
        </a:p>
      </dgm:t>
    </dgm:pt>
    <dgm:pt modelId="{51F13E21-E5DF-4F6A-8E41-8E7B9E3FF60B}" type="sibTrans" cxnId="{9119E37C-81B0-47A2-BD3C-928E7F192448}">
      <dgm:prSet/>
      <dgm:spPr/>
      <dgm:t>
        <a:bodyPr/>
        <a:lstStyle/>
        <a:p>
          <a:endParaRPr lang="en-US"/>
        </a:p>
      </dgm:t>
    </dgm:pt>
    <dgm:pt modelId="{8ED78A2D-CE05-4646-BB5B-6FDAC786E986}" type="pres">
      <dgm:prSet presAssocID="{BEC4ABFA-4535-41D9-97FC-C9A84C0FC8F2}" presName="rootNode" presStyleCnt="0">
        <dgm:presLayoutVars>
          <dgm:chMax/>
          <dgm:chPref/>
          <dgm:dir/>
          <dgm:animLvl val="lvl"/>
        </dgm:presLayoutVars>
      </dgm:prSet>
      <dgm:spPr/>
    </dgm:pt>
    <dgm:pt modelId="{BAFE84EE-1E96-4D59-B68B-B2E7E00833B7}" type="pres">
      <dgm:prSet presAssocID="{BC3C25B6-349A-49C6-BA24-1710F071D0A5}" presName="composite" presStyleCnt="0"/>
      <dgm:spPr/>
    </dgm:pt>
    <dgm:pt modelId="{C51B24A3-C54C-4155-AB2D-EDF4A3F32C1D}" type="pres">
      <dgm:prSet presAssocID="{BC3C25B6-349A-49C6-BA24-1710F071D0A5}" presName="ParentText" presStyleLbl="node1" presStyleIdx="0" presStyleCnt="4">
        <dgm:presLayoutVars>
          <dgm:chMax val="1"/>
          <dgm:chPref val="1"/>
          <dgm:bulletEnabled val="1"/>
        </dgm:presLayoutVars>
      </dgm:prSet>
      <dgm:spPr/>
    </dgm:pt>
    <dgm:pt modelId="{72D95545-B812-43EC-BD7F-484F8894E6B1}" type="pres">
      <dgm:prSet presAssocID="{BC3C25B6-349A-49C6-BA24-1710F071D0A5}" presName="Image" presStyleLbl="bgImgPlace1" presStyleIdx="0" presStyleCnt="4"/>
      <dgm:spPr>
        <a:blipFill rotWithShape="1">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dgm:spPr>
    </dgm:pt>
    <dgm:pt modelId="{32FCAA49-A820-4513-B117-002F9A60C320}" type="pres">
      <dgm:prSet presAssocID="{BC3C25B6-349A-49C6-BA24-1710F071D0A5}" presName="ChildText" presStyleLbl="fgAcc1" presStyleIdx="0" presStyleCnt="0">
        <dgm:presLayoutVars>
          <dgm:chMax val="0"/>
          <dgm:chPref val="0"/>
          <dgm:bulletEnabled val="1"/>
        </dgm:presLayoutVars>
      </dgm:prSet>
      <dgm:spPr/>
    </dgm:pt>
    <dgm:pt modelId="{AB8D7EE0-736E-49E5-AD5A-06972BBC8FFA}" type="pres">
      <dgm:prSet presAssocID="{51F13E21-E5DF-4F6A-8E41-8E7B9E3FF60B}" presName="sibTrans" presStyleCnt="0"/>
      <dgm:spPr/>
    </dgm:pt>
    <dgm:pt modelId="{F216959D-E830-4C69-ADCB-5DBAEC02BFEF}" type="pres">
      <dgm:prSet presAssocID="{2ABEE0C7-AF5D-497E-B9B3-2B503B6CBD65}" presName="composite" presStyleCnt="0"/>
      <dgm:spPr/>
    </dgm:pt>
    <dgm:pt modelId="{1E3F20DD-1E73-4ED3-A831-BA793EEA9EBA}" type="pres">
      <dgm:prSet presAssocID="{2ABEE0C7-AF5D-497E-B9B3-2B503B6CBD65}" presName="ParentText" presStyleLbl="node1" presStyleIdx="1" presStyleCnt="4">
        <dgm:presLayoutVars>
          <dgm:chMax val="1"/>
          <dgm:chPref val="1"/>
          <dgm:bulletEnabled val="1"/>
        </dgm:presLayoutVars>
      </dgm:prSet>
      <dgm:spPr/>
    </dgm:pt>
    <dgm:pt modelId="{4C6FEC41-6357-4669-9636-FD2B62FC9A17}" type="pres">
      <dgm:prSet presAssocID="{2ABEE0C7-AF5D-497E-B9B3-2B503B6CBD65}" presName="Image" presStyleLbl="bgImgPlace1" presStyleIdx="1" presStyleCnt="4" custAng="0"/>
      <dgm:spPr>
        <a:blipFill rotWithShape="1">
          <a:blip xmlns:r="http://schemas.openxmlformats.org/officeDocument/2006/relationships" r:embed="rId2" cstate="screen">
            <a:extLst>
              <a:ext uri="{28A0092B-C50C-407E-A947-70E740481C1C}">
                <a14:useLocalDpi xmlns:a14="http://schemas.microsoft.com/office/drawing/2010/main"/>
              </a:ext>
            </a:extLst>
          </a:blip>
          <a:srcRect/>
          <a:stretch>
            <a:fillRect l="-6000" r="-6000"/>
          </a:stretch>
        </a:blipFill>
      </dgm:spPr>
    </dgm:pt>
    <dgm:pt modelId="{6669A418-71F0-4EDC-9AAB-134AACF076C0}" type="pres">
      <dgm:prSet presAssocID="{2ABEE0C7-AF5D-497E-B9B3-2B503B6CBD65}" presName="ChildText" presStyleLbl="fgAcc1" presStyleIdx="0" presStyleCnt="0">
        <dgm:presLayoutVars>
          <dgm:chMax val="0"/>
          <dgm:chPref val="0"/>
          <dgm:bulletEnabled val="1"/>
        </dgm:presLayoutVars>
      </dgm:prSet>
      <dgm:spPr/>
    </dgm:pt>
    <dgm:pt modelId="{DF711CB7-43F2-4E6B-86CE-572C1BE1FE4C}" type="pres">
      <dgm:prSet presAssocID="{3AA189A4-D087-476B-BA71-1DFDCAA489B0}" presName="sibTrans" presStyleCnt="0"/>
      <dgm:spPr/>
    </dgm:pt>
    <dgm:pt modelId="{8A35CF61-A87B-4FB8-A6DD-82CEDE53E9BF}" type="pres">
      <dgm:prSet presAssocID="{C5CC0452-71C2-4109-A2B3-9D87B2B3BE50}" presName="composite" presStyleCnt="0"/>
      <dgm:spPr/>
    </dgm:pt>
    <dgm:pt modelId="{45465904-2855-409E-B07F-77B6D3C3CE0B}" type="pres">
      <dgm:prSet presAssocID="{C5CC0452-71C2-4109-A2B3-9D87B2B3BE50}" presName="ParentText" presStyleLbl="node1" presStyleIdx="2" presStyleCnt="4">
        <dgm:presLayoutVars>
          <dgm:chMax val="1"/>
          <dgm:chPref val="1"/>
          <dgm:bulletEnabled val="1"/>
        </dgm:presLayoutVars>
      </dgm:prSet>
      <dgm:spPr/>
    </dgm:pt>
    <dgm:pt modelId="{E7C354C3-78FB-4F87-9305-364A48311341}" type="pres">
      <dgm:prSet presAssocID="{C5CC0452-71C2-4109-A2B3-9D87B2B3BE50}" presName="Image" presStyleLbl="bgImgPlace1" presStyleIdx="2" presStyleCnt="4" custAng="0"/>
      <dgm:spPr>
        <a:blipFill rotWithShape="1">
          <a:blip xmlns:r="http://schemas.openxmlformats.org/officeDocument/2006/relationships" r:embed="rId3" cstate="screen">
            <a:extLst>
              <a:ext uri="{28A0092B-C50C-407E-A947-70E740481C1C}">
                <a14:useLocalDpi xmlns:a14="http://schemas.microsoft.com/office/drawing/2010/main"/>
              </a:ext>
            </a:extLst>
          </a:blip>
          <a:srcRect/>
          <a:stretch>
            <a:fillRect l="-6000" r="-6000"/>
          </a:stretch>
        </a:blipFill>
      </dgm:spPr>
    </dgm:pt>
    <dgm:pt modelId="{DCB51433-AD05-4010-90E6-CFA783833FD0}" type="pres">
      <dgm:prSet presAssocID="{C5CC0452-71C2-4109-A2B3-9D87B2B3BE50}" presName="ChildText" presStyleLbl="fgAcc1" presStyleIdx="0" presStyleCnt="0">
        <dgm:presLayoutVars>
          <dgm:chMax val="0"/>
          <dgm:chPref val="0"/>
          <dgm:bulletEnabled val="1"/>
        </dgm:presLayoutVars>
      </dgm:prSet>
      <dgm:spPr/>
    </dgm:pt>
    <dgm:pt modelId="{610A5521-1141-4B1F-B1F6-08732CCF80AA}" type="pres">
      <dgm:prSet presAssocID="{91538877-39FB-4A6E-AC2F-0CEA6775446A}" presName="sibTrans" presStyleCnt="0"/>
      <dgm:spPr/>
    </dgm:pt>
    <dgm:pt modelId="{AA0B094A-754D-4D54-9F1E-001A8EED081C}" type="pres">
      <dgm:prSet presAssocID="{0A82F8FF-2F2C-4941-86E2-3054D0D38749}" presName="composite" presStyleCnt="0"/>
      <dgm:spPr/>
    </dgm:pt>
    <dgm:pt modelId="{8D39A0E1-F72C-4AA8-A84C-75994F050EA8}" type="pres">
      <dgm:prSet presAssocID="{0A82F8FF-2F2C-4941-86E2-3054D0D38749}" presName="ParentText" presStyleLbl="node1" presStyleIdx="3" presStyleCnt="4">
        <dgm:presLayoutVars>
          <dgm:chMax val="1"/>
          <dgm:chPref val="1"/>
          <dgm:bulletEnabled val="1"/>
        </dgm:presLayoutVars>
      </dgm:prSet>
      <dgm:spPr/>
    </dgm:pt>
    <dgm:pt modelId="{B42AB5FF-4E96-4957-934B-0E8795100F2B}" type="pres">
      <dgm:prSet presAssocID="{0A82F8FF-2F2C-4941-86E2-3054D0D38749}" presName="Image" presStyleLbl="bgImgPlace1" presStyleIdx="3" presStyleCnt="4" custAng="0"/>
      <dgm:spPr>
        <a:blipFill rotWithShape="1">
          <a:blip xmlns:r="http://schemas.openxmlformats.org/officeDocument/2006/relationships" r:embed="rId4" cstate="screen">
            <a:extLst>
              <a:ext uri="{28A0092B-C50C-407E-A947-70E740481C1C}">
                <a14:useLocalDpi xmlns:a14="http://schemas.microsoft.com/office/drawing/2010/main"/>
              </a:ext>
            </a:extLst>
          </a:blip>
          <a:srcRect/>
          <a:stretch>
            <a:fillRect l="-6000" r="-6000"/>
          </a:stretch>
        </a:blipFill>
      </dgm:spPr>
    </dgm:pt>
    <dgm:pt modelId="{B40C3BCF-587B-419F-9932-96469183A771}" type="pres">
      <dgm:prSet presAssocID="{0A82F8FF-2F2C-4941-86E2-3054D0D38749}" presName="ChildText" presStyleLbl="fgAcc1" presStyleIdx="0" presStyleCnt="0">
        <dgm:presLayoutVars>
          <dgm:chMax val="0"/>
          <dgm:chPref val="0"/>
          <dgm:bulletEnabled val="1"/>
        </dgm:presLayoutVars>
      </dgm:prSet>
      <dgm:spPr/>
    </dgm:pt>
  </dgm:ptLst>
  <dgm:cxnLst>
    <dgm:cxn modelId="{899B5930-227A-4946-A6BC-1EC6772C38A1}" srcId="{BEC4ABFA-4535-41D9-97FC-C9A84C0FC8F2}" destId="{C5CC0452-71C2-4109-A2B3-9D87B2B3BE50}" srcOrd="2" destOrd="0" parTransId="{4309CC53-CFAA-4F76-8F74-171D5C6A0122}" sibTransId="{91538877-39FB-4A6E-AC2F-0CEA6775446A}"/>
    <dgm:cxn modelId="{D371F242-F934-4100-BCCD-2D1B29B6ECDC}" srcId="{BEC4ABFA-4535-41D9-97FC-C9A84C0FC8F2}" destId="{0A82F8FF-2F2C-4941-86E2-3054D0D38749}" srcOrd="3" destOrd="0" parTransId="{D17E62D6-6DF0-44D2-8F08-F7F0CF9E241B}" sibTransId="{18EC645A-8129-4E1E-B67A-47E379CBFBC1}"/>
    <dgm:cxn modelId="{2195B249-7A1A-434B-AF46-6C7DE39FB6EE}" type="presOf" srcId="{BEC4ABFA-4535-41D9-97FC-C9A84C0FC8F2}" destId="{8ED78A2D-CE05-4646-BB5B-6FDAC786E986}" srcOrd="0" destOrd="0" presId="urn:microsoft.com/office/officeart/2008/layout/TitledPictureBlocks"/>
    <dgm:cxn modelId="{CBAB7B5A-8CF4-41C8-A5BA-A358C79F3773}" type="presOf" srcId="{BC3C25B6-349A-49C6-BA24-1710F071D0A5}" destId="{C51B24A3-C54C-4155-AB2D-EDF4A3F32C1D}" srcOrd="0" destOrd="0" presId="urn:microsoft.com/office/officeart/2008/layout/TitledPictureBlocks"/>
    <dgm:cxn modelId="{9119E37C-81B0-47A2-BD3C-928E7F192448}" srcId="{BEC4ABFA-4535-41D9-97FC-C9A84C0FC8F2}" destId="{BC3C25B6-349A-49C6-BA24-1710F071D0A5}" srcOrd="0" destOrd="0" parTransId="{54520267-3827-4613-B99D-87DEECAC5360}" sibTransId="{51F13E21-E5DF-4F6A-8E41-8E7B9E3FF60B}"/>
    <dgm:cxn modelId="{9BA1F2AB-36B6-45E3-8499-E4CE3D184725}" type="presOf" srcId="{0A82F8FF-2F2C-4941-86E2-3054D0D38749}" destId="{8D39A0E1-F72C-4AA8-A84C-75994F050EA8}" srcOrd="0" destOrd="0" presId="urn:microsoft.com/office/officeart/2008/layout/TitledPictureBlocks"/>
    <dgm:cxn modelId="{08C33FD9-5BB3-4336-89C4-EAF655EE243F}" type="presOf" srcId="{2ABEE0C7-AF5D-497E-B9B3-2B503B6CBD65}" destId="{1E3F20DD-1E73-4ED3-A831-BA793EEA9EBA}" srcOrd="0" destOrd="0" presId="urn:microsoft.com/office/officeart/2008/layout/TitledPictureBlocks"/>
    <dgm:cxn modelId="{FC7842E0-2A22-4E3B-9A04-22BF3BE50869}" type="presOf" srcId="{C5CC0452-71C2-4109-A2B3-9D87B2B3BE50}" destId="{45465904-2855-409E-B07F-77B6D3C3CE0B}" srcOrd="0" destOrd="0" presId="urn:microsoft.com/office/officeart/2008/layout/TitledPictureBlocks"/>
    <dgm:cxn modelId="{C00454E0-FA1E-4B49-BED3-14A5244426C7}" srcId="{BEC4ABFA-4535-41D9-97FC-C9A84C0FC8F2}" destId="{2ABEE0C7-AF5D-497E-B9B3-2B503B6CBD65}" srcOrd="1" destOrd="0" parTransId="{83B10015-AFC9-49CA-9C15-618311F69158}" sibTransId="{3AA189A4-D087-476B-BA71-1DFDCAA489B0}"/>
    <dgm:cxn modelId="{9B4D9F8B-7F6E-43DD-8F0A-8CA6216563EA}" type="presParOf" srcId="{8ED78A2D-CE05-4646-BB5B-6FDAC786E986}" destId="{BAFE84EE-1E96-4D59-B68B-B2E7E00833B7}" srcOrd="0" destOrd="0" presId="urn:microsoft.com/office/officeart/2008/layout/TitledPictureBlocks"/>
    <dgm:cxn modelId="{F99C14DA-66A7-4C67-B06B-28C84495D2D3}" type="presParOf" srcId="{BAFE84EE-1E96-4D59-B68B-B2E7E00833B7}" destId="{C51B24A3-C54C-4155-AB2D-EDF4A3F32C1D}" srcOrd="0" destOrd="0" presId="urn:microsoft.com/office/officeart/2008/layout/TitledPictureBlocks"/>
    <dgm:cxn modelId="{126A98DE-0559-4958-B94E-C61AB06EA0D0}" type="presParOf" srcId="{BAFE84EE-1E96-4D59-B68B-B2E7E00833B7}" destId="{72D95545-B812-43EC-BD7F-484F8894E6B1}" srcOrd="1" destOrd="0" presId="urn:microsoft.com/office/officeart/2008/layout/TitledPictureBlocks"/>
    <dgm:cxn modelId="{F6045009-C957-4DDB-ABD2-172B31877977}" type="presParOf" srcId="{BAFE84EE-1E96-4D59-B68B-B2E7E00833B7}" destId="{32FCAA49-A820-4513-B117-002F9A60C320}" srcOrd="2" destOrd="0" presId="urn:microsoft.com/office/officeart/2008/layout/TitledPictureBlocks"/>
    <dgm:cxn modelId="{074A3F49-EC58-4B1F-9941-27D12D7BE878}" type="presParOf" srcId="{8ED78A2D-CE05-4646-BB5B-6FDAC786E986}" destId="{AB8D7EE0-736E-49E5-AD5A-06972BBC8FFA}" srcOrd="1" destOrd="0" presId="urn:microsoft.com/office/officeart/2008/layout/TitledPictureBlocks"/>
    <dgm:cxn modelId="{1DCB1181-19FD-42FB-BE14-6217A4E76E9F}" type="presParOf" srcId="{8ED78A2D-CE05-4646-BB5B-6FDAC786E986}" destId="{F216959D-E830-4C69-ADCB-5DBAEC02BFEF}" srcOrd="2" destOrd="0" presId="urn:microsoft.com/office/officeart/2008/layout/TitledPictureBlocks"/>
    <dgm:cxn modelId="{9870CD50-B2B3-4BA5-A855-FBDD01823E2D}" type="presParOf" srcId="{F216959D-E830-4C69-ADCB-5DBAEC02BFEF}" destId="{1E3F20DD-1E73-4ED3-A831-BA793EEA9EBA}" srcOrd="0" destOrd="0" presId="urn:microsoft.com/office/officeart/2008/layout/TitledPictureBlocks"/>
    <dgm:cxn modelId="{53B41A3C-905A-4A03-A650-348C93976EA5}" type="presParOf" srcId="{F216959D-E830-4C69-ADCB-5DBAEC02BFEF}" destId="{4C6FEC41-6357-4669-9636-FD2B62FC9A17}" srcOrd="1" destOrd="0" presId="urn:microsoft.com/office/officeart/2008/layout/TitledPictureBlocks"/>
    <dgm:cxn modelId="{2FC0D43C-769F-4347-A77A-AC1F368AB398}" type="presParOf" srcId="{F216959D-E830-4C69-ADCB-5DBAEC02BFEF}" destId="{6669A418-71F0-4EDC-9AAB-134AACF076C0}" srcOrd="2" destOrd="0" presId="urn:microsoft.com/office/officeart/2008/layout/TitledPictureBlocks"/>
    <dgm:cxn modelId="{62E571AE-091E-41F8-B1CF-8EBDA257D0F3}" type="presParOf" srcId="{8ED78A2D-CE05-4646-BB5B-6FDAC786E986}" destId="{DF711CB7-43F2-4E6B-86CE-572C1BE1FE4C}" srcOrd="3" destOrd="0" presId="urn:microsoft.com/office/officeart/2008/layout/TitledPictureBlocks"/>
    <dgm:cxn modelId="{4245444B-2D22-4F09-8BDA-8B4D0E1E1088}" type="presParOf" srcId="{8ED78A2D-CE05-4646-BB5B-6FDAC786E986}" destId="{8A35CF61-A87B-4FB8-A6DD-82CEDE53E9BF}" srcOrd="4" destOrd="0" presId="urn:microsoft.com/office/officeart/2008/layout/TitledPictureBlocks"/>
    <dgm:cxn modelId="{C3F21EE7-7358-49CE-8304-A6882013E4DE}" type="presParOf" srcId="{8A35CF61-A87B-4FB8-A6DD-82CEDE53E9BF}" destId="{45465904-2855-409E-B07F-77B6D3C3CE0B}" srcOrd="0" destOrd="0" presId="urn:microsoft.com/office/officeart/2008/layout/TitledPictureBlocks"/>
    <dgm:cxn modelId="{6A4BAC72-5F20-4D77-A6E6-7667CEEDB7BA}" type="presParOf" srcId="{8A35CF61-A87B-4FB8-A6DD-82CEDE53E9BF}" destId="{E7C354C3-78FB-4F87-9305-364A48311341}" srcOrd="1" destOrd="0" presId="urn:microsoft.com/office/officeart/2008/layout/TitledPictureBlocks"/>
    <dgm:cxn modelId="{67CE7352-0959-4108-986E-0B2176E249D0}" type="presParOf" srcId="{8A35CF61-A87B-4FB8-A6DD-82CEDE53E9BF}" destId="{DCB51433-AD05-4010-90E6-CFA783833FD0}" srcOrd="2" destOrd="0" presId="urn:microsoft.com/office/officeart/2008/layout/TitledPictureBlocks"/>
    <dgm:cxn modelId="{EB20844A-A7C7-456E-8CFC-18E6D37CA93C}" type="presParOf" srcId="{8ED78A2D-CE05-4646-BB5B-6FDAC786E986}" destId="{610A5521-1141-4B1F-B1F6-08732CCF80AA}" srcOrd="5" destOrd="0" presId="urn:microsoft.com/office/officeart/2008/layout/TitledPictureBlocks"/>
    <dgm:cxn modelId="{5159F316-20BE-4D50-BC5E-1901ED9B249E}" type="presParOf" srcId="{8ED78A2D-CE05-4646-BB5B-6FDAC786E986}" destId="{AA0B094A-754D-4D54-9F1E-001A8EED081C}" srcOrd="6" destOrd="0" presId="urn:microsoft.com/office/officeart/2008/layout/TitledPictureBlocks"/>
    <dgm:cxn modelId="{1DC820E3-6EF7-46F7-AD25-8C23A7B4A405}" type="presParOf" srcId="{AA0B094A-754D-4D54-9F1E-001A8EED081C}" destId="{8D39A0E1-F72C-4AA8-A84C-75994F050EA8}" srcOrd="0" destOrd="0" presId="urn:microsoft.com/office/officeart/2008/layout/TitledPictureBlocks"/>
    <dgm:cxn modelId="{34D5CB0D-BE06-4A22-928C-8480297FFD00}" type="presParOf" srcId="{AA0B094A-754D-4D54-9F1E-001A8EED081C}" destId="{B42AB5FF-4E96-4957-934B-0E8795100F2B}" srcOrd="1" destOrd="0" presId="urn:microsoft.com/office/officeart/2008/layout/TitledPictureBlocks"/>
    <dgm:cxn modelId="{90F672B2-079F-4680-8268-9555D1E1CDBD}" type="presParOf" srcId="{AA0B094A-754D-4D54-9F1E-001A8EED081C}" destId="{B40C3BCF-587B-419F-9932-96469183A771}" srcOrd="2" destOrd="0" presId="urn:microsoft.com/office/officeart/2008/layout/TitledPictureBlock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6DEC95-7F3A-4BB0-A372-8AB6F1DA8A75}">
      <dsp:nvSpPr>
        <dsp:cNvPr id="0" name=""/>
        <dsp:cNvSpPr/>
      </dsp:nvSpPr>
      <dsp:spPr>
        <a:xfrm rot="16200000">
          <a:off x="-1350785" y="2087141"/>
          <a:ext cx="3168099" cy="351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10380" bIns="0" numCol="1" spcCol="1270" anchor="t" anchorCtr="0">
          <a:noAutofit/>
        </a:bodyPr>
        <a:lstStyle/>
        <a:p>
          <a:pPr marL="0" lvl="0" indent="0" algn="r" defTabSz="1155700">
            <a:lnSpc>
              <a:spcPct val="90000"/>
            </a:lnSpc>
            <a:spcBef>
              <a:spcPct val="0"/>
            </a:spcBef>
            <a:spcAft>
              <a:spcPct val="35000"/>
            </a:spcAft>
            <a:buNone/>
          </a:pPr>
          <a:r>
            <a:rPr lang="en-US" sz="2600" kern="1200" dirty="0"/>
            <a:t>Shearing </a:t>
          </a:r>
        </a:p>
      </dsp:txBody>
      <dsp:txXfrm>
        <a:off x="-1350785" y="2087141"/>
        <a:ext cx="3168099" cy="351927"/>
      </dsp:txXfrm>
    </dsp:sp>
    <dsp:sp modelId="{10ECF83C-3A53-4D76-9B12-9409A3BEDBCE}">
      <dsp:nvSpPr>
        <dsp:cNvPr id="0" name=""/>
        <dsp:cNvSpPr/>
      </dsp:nvSpPr>
      <dsp:spPr>
        <a:xfrm>
          <a:off x="409227" y="679055"/>
          <a:ext cx="1752969" cy="316809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10380"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Shear angle on helmet</a:t>
          </a:r>
        </a:p>
        <a:p>
          <a:pPr marL="171450" lvl="1" indent="-171450" algn="l" defTabSz="755650">
            <a:lnSpc>
              <a:spcPct val="90000"/>
            </a:lnSpc>
            <a:spcBef>
              <a:spcPct val="0"/>
            </a:spcBef>
            <a:spcAft>
              <a:spcPct val="15000"/>
            </a:spcAft>
            <a:buChar char="•"/>
          </a:pPr>
          <a:r>
            <a:rPr lang="en-US" sz="1700" kern="1200" dirty="0"/>
            <a:t>Correlation between actual thickness vs thickness predicted by measured shear angle </a:t>
          </a:r>
        </a:p>
      </dsp:txBody>
      <dsp:txXfrm>
        <a:off x="409227" y="679055"/>
        <a:ext cx="1752969" cy="3168099"/>
      </dsp:txXfrm>
    </dsp:sp>
    <dsp:sp modelId="{A282F895-40C5-46C6-80DA-BE063AB03101}">
      <dsp:nvSpPr>
        <dsp:cNvPr id="0" name=""/>
        <dsp:cNvSpPr/>
      </dsp:nvSpPr>
      <dsp:spPr>
        <a:xfrm>
          <a:off x="57300" y="214511"/>
          <a:ext cx="703854" cy="703854"/>
        </a:xfrm>
        <a:prstGeom prst="rect">
          <a:avLst/>
        </a:prstGeom>
        <a:blipFill rotWithShape="1">
          <a:blip xmlns:r="http://schemas.openxmlformats.org/officeDocument/2006/relationships" r:embed="rId1" cstate="email">
            <a:extLst>
              <a:ext uri="{28A0092B-C50C-407E-A947-70E740481C1C}">
                <a14:useLocalDpi xmlns:a14="http://schemas.microsoft.com/office/drawing/2010/main"/>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F17D32C-267A-4A9F-8E34-FC1F9F5AD8E8}">
      <dsp:nvSpPr>
        <dsp:cNvPr id="0" name=""/>
        <dsp:cNvSpPr/>
      </dsp:nvSpPr>
      <dsp:spPr>
        <a:xfrm rot="16200000">
          <a:off x="1219048" y="2087141"/>
          <a:ext cx="3168099" cy="351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10380" bIns="0" numCol="1" spcCol="1270" anchor="t" anchorCtr="0">
          <a:noAutofit/>
        </a:bodyPr>
        <a:lstStyle/>
        <a:p>
          <a:pPr marL="0" lvl="0" indent="0" algn="r" defTabSz="1155700">
            <a:lnSpc>
              <a:spcPct val="90000"/>
            </a:lnSpc>
            <a:spcBef>
              <a:spcPct val="0"/>
            </a:spcBef>
            <a:spcAft>
              <a:spcPct val="35000"/>
            </a:spcAft>
            <a:buNone/>
          </a:pPr>
          <a:r>
            <a:rPr lang="en-US" sz="2600" kern="1200" dirty="0"/>
            <a:t>Visual</a:t>
          </a:r>
        </a:p>
      </dsp:txBody>
      <dsp:txXfrm>
        <a:off x="1219048" y="2087141"/>
        <a:ext cx="3168099" cy="351927"/>
      </dsp:txXfrm>
    </dsp:sp>
    <dsp:sp modelId="{EC8BFDC6-3D90-456B-8806-4662D4A87F8F}">
      <dsp:nvSpPr>
        <dsp:cNvPr id="0" name=""/>
        <dsp:cNvSpPr/>
      </dsp:nvSpPr>
      <dsp:spPr>
        <a:xfrm>
          <a:off x="2979061" y="679055"/>
          <a:ext cx="1752969" cy="316809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10380"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Light-table inspection</a:t>
          </a:r>
        </a:p>
        <a:p>
          <a:pPr marL="171450" lvl="1" indent="-171450" algn="l" defTabSz="755650">
            <a:lnSpc>
              <a:spcPct val="90000"/>
            </a:lnSpc>
            <a:spcBef>
              <a:spcPct val="0"/>
            </a:spcBef>
            <a:spcAft>
              <a:spcPct val="15000"/>
            </a:spcAft>
            <a:buChar char="•"/>
          </a:pPr>
          <a:r>
            <a:rPr lang="en-US" sz="1700" kern="1200" dirty="0"/>
            <a:t>Quantitative knocking inspection as a sound check for its uniformity  </a:t>
          </a:r>
        </a:p>
      </dsp:txBody>
      <dsp:txXfrm>
        <a:off x="2979061" y="679055"/>
        <a:ext cx="1752969" cy="3168099"/>
      </dsp:txXfrm>
    </dsp:sp>
    <dsp:sp modelId="{D441D0BA-B6E2-44A7-A64E-5908A787CBC5}">
      <dsp:nvSpPr>
        <dsp:cNvPr id="0" name=""/>
        <dsp:cNvSpPr/>
      </dsp:nvSpPr>
      <dsp:spPr>
        <a:xfrm>
          <a:off x="2627134" y="214511"/>
          <a:ext cx="703854" cy="703854"/>
        </a:xfrm>
        <a:prstGeom prst="rect">
          <a:avLst/>
        </a:prstGeom>
        <a:blipFill rotWithShape="1">
          <a:blip xmlns:r="http://schemas.openxmlformats.org/officeDocument/2006/relationships" r:embed="rId2" cstate="email">
            <a:extLst>
              <a:ext uri="{28A0092B-C50C-407E-A947-70E740481C1C}">
                <a14:useLocalDpi xmlns:a14="http://schemas.microsoft.com/office/drawing/2010/main"/>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51F5B71-4610-4391-84C5-589FC4D52342}">
      <dsp:nvSpPr>
        <dsp:cNvPr id="0" name=""/>
        <dsp:cNvSpPr/>
      </dsp:nvSpPr>
      <dsp:spPr>
        <a:xfrm rot="16200000">
          <a:off x="3788882" y="2087141"/>
          <a:ext cx="3168099" cy="351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10380" bIns="0" numCol="1" spcCol="1270" anchor="t" anchorCtr="0">
          <a:noAutofit/>
        </a:bodyPr>
        <a:lstStyle/>
        <a:p>
          <a:pPr marL="0" lvl="0" indent="0" algn="r" defTabSz="1155700">
            <a:lnSpc>
              <a:spcPct val="90000"/>
            </a:lnSpc>
            <a:spcBef>
              <a:spcPct val="0"/>
            </a:spcBef>
            <a:spcAft>
              <a:spcPct val="35000"/>
            </a:spcAft>
            <a:buNone/>
          </a:pPr>
          <a:r>
            <a:rPr lang="en-US" sz="2600" kern="1200" dirty="0"/>
            <a:t>3D thickness profiling</a:t>
          </a:r>
        </a:p>
      </dsp:txBody>
      <dsp:txXfrm>
        <a:off x="3788882" y="2087141"/>
        <a:ext cx="3168099" cy="351927"/>
      </dsp:txXfrm>
    </dsp:sp>
    <dsp:sp modelId="{14B2E482-7863-46A7-BB5B-70707913AC35}">
      <dsp:nvSpPr>
        <dsp:cNvPr id="0" name=""/>
        <dsp:cNvSpPr/>
      </dsp:nvSpPr>
      <dsp:spPr>
        <a:xfrm>
          <a:off x="5548895" y="679055"/>
          <a:ext cx="1752969" cy="316809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10380"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Thickness distribution</a:t>
          </a:r>
        </a:p>
        <a:p>
          <a:pPr marL="171450" lvl="1" indent="-171450" algn="l" defTabSz="755650">
            <a:lnSpc>
              <a:spcPct val="90000"/>
            </a:lnSpc>
            <a:spcBef>
              <a:spcPct val="0"/>
            </a:spcBef>
            <a:spcAft>
              <a:spcPct val="15000"/>
            </a:spcAft>
            <a:buChar char="•"/>
          </a:pPr>
          <a:r>
            <a:rPr lang="en-US" sz="1700" kern="1200" dirty="0"/>
            <a:t>Prediction of thickness increase due to shearing</a:t>
          </a:r>
        </a:p>
        <a:p>
          <a:pPr marL="171450" lvl="1" indent="-171450" algn="l" defTabSz="755650">
            <a:lnSpc>
              <a:spcPct val="90000"/>
            </a:lnSpc>
            <a:spcBef>
              <a:spcPct val="0"/>
            </a:spcBef>
            <a:spcAft>
              <a:spcPct val="15000"/>
            </a:spcAft>
            <a:buChar char="•"/>
          </a:pPr>
          <a:r>
            <a:rPr lang="en-US" sz="1700" kern="1200" dirty="0"/>
            <a:t>Thickness comparison between shearing and wrinkling areas</a:t>
          </a:r>
        </a:p>
      </dsp:txBody>
      <dsp:txXfrm>
        <a:off x="5548895" y="679055"/>
        <a:ext cx="1752969" cy="3168099"/>
      </dsp:txXfrm>
    </dsp:sp>
    <dsp:sp modelId="{CD370BA0-6B08-4152-9305-E153E8210B43}">
      <dsp:nvSpPr>
        <dsp:cNvPr id="0" name=""/>
        <dsp:cNvSpPr/>
      </dsp:nvSpPr>
      <dsp:spPr>
        <a:xfrm>
          <a:off x="5196968" y="214511"/>
          <a:ext cx="703854" cy="703854"/>
        </a:xfrm>
        <a:prstGeom prst="rect">
          <a:avLst/>
        </a:prstGeom>
        <a:blipFill rotWithShape="1">
          <a:blip xmlns:r="http://schemas.openxmlformats.org/officeDocument/2006/relationships" r:embed="rId3" cstate="email">
            <a:extLst>
              <a:ext uri="{28A0092B-C50C-407E-A947-70E740481C1C}">
                <a14:useLocalDpi xmlns:a14="http://schemas.microsoft.com/office/drawing/2010/main"/>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38AD187-4CD1-4E9C-9B76-9F60BB77B2AC}">
      <dsp:nvSpPr>
        <dsp:cNvPr id="0" name=""/>
        <dsp:cNvSpPr/>
      </dsp:nvSpPr>
      <dsp:spPr>
        <a:xfrm rot="16200000">
          <a:off x="6358716" y="2087141"/>
          <a:ext cx="3168099" cy="3519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310380" bIns="0" numCol="1" spcCol="1270" anchor="t" anchorCtr="0">
          <a:noAutofit/>
        </a:bodyPr>
        <a:lstStyle/>
        <a:p>
          <a:pPr marL="0" lvl="0" indent="0" algn="r" defTabSz="1155700">
            <a:lnSpc>
              <a:spcPct val="90000"/>
            </a:lnSpc>
            <a:spcBef>
              <a:spcPct val="0"/>
            </a:spcBef>
            <a:spcAft>
              <a:spcPct val="35000"/>
            </a:spcAft>
            <a:buNone/>
          </a:pPr>
          <a:r>
            <a:rPr lang="en-US" sz="2600" kern="1200" dirty="0"/>
            <a:t>In-house testing</a:t>
          </a:r>
        </a:p>
      </dsp:txBody>
      <dsp:txXfrm>
        <a:off x="6358716" y="2087141"/>
        <a:ext cx="3168099" cy="351927"/>
      </dsp:txXfrm>
    </dsp:sp>
    <dsp:sp modelId="{9446DE6A-F9DC-4CCD-A36F-406D1736068F}">
      <dsp:nvSpPr>
        <dsp:cNvPr id="0" name=""/>
        <dsp:cNvSpPr/>
      </dsp:nvSpPr>
      <dsp:spPr>
        <a:xfrm>
          <a:off x="8118729" y="679055"/>
          <a:ext cx="1752969" cy="3168099"/>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6464" tIns="310380" rIns="156464" bIns="156464" numCol="1" spcCol="1270" anchor="t" anchorCtr="0">
          <a:noAutofit/>
        </a:bodyPr>
        <a:lstStyle/>
        <a:p>
          <a:pPr marL="171450" lvl="1" indent="-171450" algn="l" defTabSz="755650">
            <a:lnSpc>
              <a:spcPct val="90000"/>
            </a:lnSpc>
            <a:spcBef>
              <a:spcPct val="0"/>
            </a:spcBef>
            <a:spcAft>
              <a:spcPct val="15000"/>
            </a:spcAft>
            <a:buChar char="•"/>
          </a:pPr>
          <a:r>
            <a:rPr lang="en-US" sz="1700" kern="1200" dirty="0"/>
            <a:t>Fragment V50 – implication of consolidation</a:t>
          </a:r>
        </a:p>
        <a:p>
          <a:pPr marL="171450" lvl="1" indent="-171450" algn="l" defTabSz="755650">
            <a:lnSpc>
              <a:spcPct val="90000"/>
            </a:lnSpc>
            <a:spcBef>
              <a:spcPct val="0"/>
            </a:spcBef>
            <a:spcAft>
              <a:spcPct val="15000"/>
            </a:spcAft>
            <a:buChar char="•"/>
          </a:pPr>
          <a:r>
            <a:rPr lang="en-US" sz="1700" kern="1200" dirty="0"/>
            <a:t>BFD against bullet threats</a:t>
          </a:r>
        </a:p>
        <a:p>
          <a:pPr marL="171450" lvl="1" indent="-171450" algn="l" defTabSz="755650">
            <a:lnSpc>
              <a:spcPct val="90000"/>
            </a:lnSpc>
            <a:spcBef>
              <a:spcPct val="0"/>
            </a:spcBef>
            <a:spcAft>
              <a:spcPct val="15000"/>
            </a:spcAft>
            <a:buChar char="•"/>
          </a:pPr>
          <a:r>
            <a:rPr lang="en-US" sz="1700" kern="1200" dirty="0"/>
            <a:t>Ear-to-Ear rigidity </a:t>
          </a:r>
        </a:p>
      </dsp:txBody>
      <dsp:txXfrm>
        <a:off x="8118729" y="679055"/>
        <a:ext cx="1752969" cy="3168099"/>
      </dsp:txXfrm>
    </dsp:sp>
    <dsp:sp modelId="{CFF08F14-BB59-4C7A-A77B-7A522EF9AD2D}">
      <dsp:nvSpPr>
        <dsp:cNvPr id="0" name=""/>
        <dsp:cNvSpPr/>
      </dsp:nvSpPr>
      <dsp:spPr>
        <a:xfrm rot="5400000">
          <a:off x="7766802" y="214511"/>
          <a:ext cx="703854" cy="703854"/>
        </a:xfrm>
        <a:prstGeom prst="rect">
          <a:avLst/>
        </a:prstGeom>
        <a:blipFill rotWithShape="1">
          <a:blip xmlns:r="http://schemas.openxmlformats.org/officeDocument/2006/relationships" r:embed="rId4" cstate="email">
            <a:extLst>
              <a:ext uri="{28A0092B-C50C-407E-A947-70E740481C1C}">
                <a14:useLocalDpi xmlns:a14="http://schemas.microsoft.com/office/drawing/2010/main"/>
              </a:ext>
            </a:extLst>
          </a:blip>
          <a:srcRect/>
          <a:stretch>
            <a:fillRect/>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2D95545-B812-43EC-BD7F-484F8894E6B1}">
      <dsp:nvSpPr>
        <dsp:cNvPr id="0" name=""/>
        <dsp:cNvSpPr/>
      </dsp:nvSpPr>
      <dsp:spPr>
        <a:xfrm>
          <a:off x="119251" y="367554"/>
          <a:ext cx="2239663" cy="1897653"/>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1B24A3-C54C-4155-AB2D-EDF4A3F32C1D}">
      <dsp:nvSpPr>
        <dsp:cNvPr id="0" name=""/>
        <dsp:cNvSpPr/>
      </dsp:nvSpPr>
      <dsp:spPr>
        <a:xfrm>
          <a:off x="119251" y="5713"/>
          <a:ext cx="2239663" cy="32676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Before Test</a:t>
          </a:r>
        </a:p>
      </dsp:txBody>
      <dsp:txXfrm>
        <a:off x="119251" y="5713"/>
        <a:ext cx="2239663" cy="326768"/>
      </dsp:txXfrm>
    </dsp:sp>
    <dsp:sp modelId="{4C6FEC41-6357-4669-9636-FD2B62FC9A17}">
      <dsp:nvSpPr>
        <dsp:cNvPr id="0" name=""/>
        <dsp:cNvSpPr/>
      </dsp:nvSpPr>
      <dsp:spPr>
        <a:xfrm>
          <a:off x="3434205" y="367554"/>
          <a:ext cx="2239663" cy="1897653"/>
        </a:xfrm>
        <a:prstGeom prst="rect">
          <a:avLst/>
        </a:prstGeom>
        <a:blipFill rotWithShape="1">
          <a:blip xmlns:r="http://schemas.openxmlformats.org/officeDocument/2006/relationships" r:embed="rId2" cstate="screen">
            <a:extLst>
              <a:ext uri="{28A0092B-C50C-407E-A947-70E740481C1C}">
                <a14:useLocalDpi xmlns:a14="http://schemas.microsoft.com/office/drawing/2010/main"/>
              </a:ext>
            </a:extLst>
          </a:blip>
          <a:srcRect/>
          <a:stretch>
            <a:fillRect l="-6000" r="-6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E3F20DD-1E73-4ED3-A831-BA793EEA9EBA}">
      <dsp:nvSpPr>
        <dsp:cNvPr id="0" name=""/>
        <dsp:cNvSpPr/>
      </dsp:nvSpPr>
      <dsp:spPr>
        <a:xfrm>
          <a:off x="3434205" y="5713"/>
          <a:ext cx="2239663" cy="32676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FRONT VIEW</a:t>
          </a:r>
        </a:p>
      </dsp:txBody>
      <dsp:txXfrm>
        <a:off x="3434205" y="5713"/>
        <a:ext cx="2239663" cy="326768"/>
      </dsp:txXfrm>
    </dsp:sp>
    <dsp:sp modelId="{E7C354C3-78FB-4F87-9305-364A48311341}">
      <dsp:nvSpPr>
        <dsp:cNvPr id="0" name=""/>
        <dsp:cNvSpPr/>
      </dsp:nvSpPr>
      <dsp:spPr>
        <a:xfrm>
          <a:off x="119251" y="2927393"/>
          <a:ext cx="2239663" cy="1897653"/>
        </a:xfrm>
        <a:prstGeom prst="rect">
          <a:avLst/>
        </a:prstGeom>
        <a:blipFill rotWithShape="1">
          <a:blip xmlns:r="http://schemas.openxmlformats.org/officeDocument/2006/relationships" r:embed="rId3" cstate="screen">
            <a:extLst>
              <a:ext uri="{28A0092B-C50C-407E-A947-70E740481C1C}">
                <a14:useLocalDpi xmlns:a14="http://schemas.microsoft.com/office/drawing/2010/main"/>
              </a:ext>
            </a:extLst>
          </a:blip>
          <a:srcRect/>
          <a:stretch>
            <a:fillRect l="-6000" r="-6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5465904-2855-409E-B07F-77B6D3C3CE0B}">
      <dsp:nvSpPr>
        <dsp:cNvPr id="0" name=""/>
        <dsp:cNvSpPr/>
      </dsp:nvSpPr>
      <dsp:spPr>
        <a:xfrm>
          <a:off x="119251" y="2565551"/>
          <a:ext cx="2239663" cy="32676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SIDE VIEW</a:t>
          </a:r>
        </a:p>
      </dsp:txBody>
      <dsp:txXfrm>
        <a:off x="119251" y="2565551"/>
        <a:ext cx="2239663" cy="326768"/>
      </dsp:txXfrm>
    </dsp:sp>
    <dsp:sp modelId="{B42AB5FF-4E96-4957-934B-0E8795100F2B}">
      <dsp:nvSpPr>
        <dsp:cNvPr id="0" name=""/>
        <dsp:cNvSpPr/>
      </dsp:nvSpPr>
      <dsp:spPr>
        <a:xfrm>
          <a:off x="3434205" y="2927393"/>
          <a:ext cx="2239663" cy="1897653"/>
        </a:xfrm>
        <a:prstGeom prst="rect">
          <a:avLst/>
        </a:prstGeom>
        <a:blipFill rotWithShape="1">
          <a:blip xmlns:r="http://schemas.openxmlformats.org/officeDocument/2006/relationships" r:embed="rId4" cstate="screen">
            <a:extLst>
              <a:ext uri="{28A0092B-C50C-407E-A947-70E740481C1C}">
                <a14:useLocalDpi xmlns:a14="http://schemas.microsoft.com/office/drawing/2010/main"/>
              </a:ext>
            </a:extLst>
          </a:blip>
          <a:srcRect/>
          <a:stretch>
            <a:fillRect l="-6000" r="-6000"/>
          </a:stretch>
        </a:blip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D39A0E1-F72C-4AA8-A84C-75994F050EA8}">
      <dsp:nvSpPr>
        <dsp:cNvPr id="0" name=""/>
        <dsp:cNvSpPr/>
      </dsp:nvSpPr>
      <dsp:spPr>
        <a:xfrm>
          <a:off x="3434205" y="2565551"/>
          <a:ext cx="2239663" cy="326768"/>
        </a:xfrm>
        <a:prstGeom prst="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US" sz="1600" kern="1200" dirty="0"/>
            <a:t>BACK VIEW</a:t>
          </a:r>
        </a:p>
      </dsp:txBody>
      <dsp:txXfrm>
        <a:off x="3434205" y="2565551"/>
        <a:ext cx="2239663" cy="326768"/>
      </dsp:txXfrm>
    </dsp:sp>
  </dsp:spTree>
</dsp:drawing>
</file>

<file path=ppt/diagrams/layout1.xml><?xml version="1.0" encoding="utf-8"?>
<dgm:layoutDef xmlns:dgm="http://schemas.openxmlformats.org/drawingml/2006/diagram" xmlns:a="http://schemas.openxmlformats.org/drawingml/2006/main" uniqueId="urn:microsoft.com/office/officeart/2005/8/layout/hList2">
  <dgm:title val=""/>
  <dgm:desc val=""/>
  <dgm:catLst>
    <dgm:cat type="list" pri="6000"/>
    <dgm:cat type="relationship" pri="16000"/>
    <dgm:cat type="picture" pri="29000"/>
    <dgm:cat type="pictureconvert" pri="2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dgm:varLst>
    <dgm:choose name="Name0">
      <dgm:if name="Name1" func="var" arg="dir" op="equ" val="norm">
        <dgm:alg type="lin">
          <dgm:param type="linDir" val="fromL"/>
          <dgm:param type="nodeVertAlign" val="t"/>
        </dgm:alg>
      </dgm:if>
      <dgm:else name="Name2">
        <dgm:alg type="lin">
          <dgm:param type="linDir" val="fromR"/>
          <dgm:param type="nodeVertAlign" val="t"/>
        </dgm:alg>
      </dgm:else>
    </dgm:choose>
    <dgm:shape xmlns:r="http://schemas.openxmlformats.org/officeDocument/2006/relationships" r:blip="">
      <dgm:adjLst/>
    </dgm:shape>
    <dgm:presOf/>
    <dgm:constrLst>
      <dgm:constr type="w" for="ch" forName="compositeNode" refType="w"/>
      <dgm:constr type="h" for="ch" forName="compositeNode" refType="h"/>
      <dgm:constr type="w" for="ch" forName="sibTrans" refType="w" refFor="ch" refForName="compositeNode" op="equ" fact="0.2"/>
      <dgm:constr type="h" for="des" forName="childNode" op="equ"/>
      <dgm:constr type="w" for="des" forName="childNode" op="equ"/>
      <dgm:constr type="w" for="des" forName="parentNode" op="equ"/>
      <dgm:constr type="h" for="des" forName="image" op="equ"/>
      <dgm:constr type="w" for="des" forName="image" op="equ"/>
      <dgm:constr type="primFontSz" for="des" forName="parentNode" op="equ" val="65"/>
      <dgm:constr type="primFontSz" for="des" forName="childNode" op="equ" val="65"/>
    </dgm:constrLst>
    <dgm:ruleLst/>
    <dgm:forEach name="Name3" axis="ch" ptType="node">
      <dgm:layoutNode name="compositeNode">
        <dgm:varLst>
          <dgm:bulletEnabled val="1"/>
        </dgm:varLst>
        <dgm:alg type="composite"/>
        <dgm:presOf/>
        <dgm:choose name="Name4">
          <dgm:if name="Name5" func="var" arg="dir" op="equ" val="norm">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l" for="ch" forName="image"/>
              <dgm:constr type="w" for="ch" forName="childNode" refType="w" fact="0.85"/>
              <dgm:constr type="h" for="ch" forName="childNode" refType="h" fact="0.78"/>
              <dgm:constr type="t" for="ch" forName="childNode" refType="h" refFor="ch" refForName="image" fact="0.66"/>
              <dgm:constr type="l"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l" for="ch" forName="parentNode"/>
              <dgm:constr type="r" for="ch" forName="parentNode" refType="l" refFor="ch" refForName="childNode"/>
              <dgm:constr type="rMarg" for="ch" forName="parentNode" refType="w" refFor="ch" refForName="image" fact="1.25"/>
            </dgm:constrLst>
          </dgm:if>
          <dgm:else name="Name6">
            <dgm:constrLst>
              <dgm:constr type="w" for="ch" forName="image" refType="w"/>
              <dgm:constr type="h" for="ch" forName="image" refType="h"/>
              <dgm:constr type="h" for="ch" forName="image" refType="w" refFor="ch" refForName="image" op="lte"/>
              <dgm:constr type="w" for="ch" forName="image" refType="h" refFor="ch" refForName="image" op="lte"/>
              <dgm:constr type="w" for="ch" forName="image" refType="w" op="lte" fact="0.33"/>
              <dgm:constr type="h" for="ch" forName="image" refType="h" op="lte" fact="0.33"/>
              <dgm:constr type="t" for="ch" forName="image"/>
              <dgm:constr type="r" for="ch" forName="image" refType="w"/>
              <dgm:constr type="w" for="ch" forName="childNode" refType="w" fact="0.85"/>
              <dgm:constr type="h" for="ch" forName="childNode" refType="h" fact="0.78"/>
              <dgm:constr type="t" for="ch" forName="childNode" refType="h" refFor="ch" refForName="image" fact="0.66"/>
              <dgm:constr type="r" for="ch" forName="childNode" refType="w"/>
              <dgm:constr type="rOff" for="ch" forName="childNode" refType="w" refFor="ch" refForName="image" fact="-0.5"/>
              <dgm:constr type="tMarg" for="ch" forName="childNode" refType="w" refFor="ch" refForName="image" fact="1.25"/>
              <dgm:constr type="t" for="ch" forName="parentNode" refType="h" refFor="ch" refForName="image" fact="0.66"/>
              <dgm:constr type="b" for="ch" forName="parentNode" refType="b" refFor="ch" refForName="childNode"/>
              <dgm:constr type="r" for="ch" forName="parentNode" refType="w"/>
              <dgm:constr type="l" for="ch" forName="parentNode" refType="r" refFor="ch" refForName="childNode"/>
              <dgm:constr type="lOff" for="ch" forName="parentNode" refType="rOff" refFor="ch" refForName="childNode"/>
              <dgm:constr type="lMarg" for="ch" forName="parentNode" refType="w" refFor="ch" refForName="image" fact="1.25"/>
            </dgm:constrLst>
          </dgm:else>
        </dgm:choose>
        <dgm:ruleLst>
          <dgm:rule type="w" for="ch" forName="childNode" val="NaN" fact="0.4" max="NaN"/>
          <dgm:rule type="h" for="ch" forName="childNode" val="NaN" fact="0.5" max="NaN"/>
        </dgm:ruleLst>
        <dgm:layoutNode name="image" styleLbl="fgImgPlace1">
          <dgm:alg type="sp"/>
          <dgm:shape xmlns:r="http://schemas.openxmlformats.org/officeDocument/2006/relationships" type="rect" r:blip="" zOrderOff="4" blipPhldr="1">
            <dgm:adjLst/>
          </dgm:shape>
          <dgm:presOf/>
          <dgm:constrLst/>
          <dgm:ruleLst/>
        </dgm:layoutNode>
        <dgm:layoutNode name="childNode" styleLbl="node1">
          <dgm:varLst>
            <dgm:bulletEnabled val="1"/>
          </dgm:varLst>
          <dgm:alg type="tx">
            <dgm:param type="stBulletLvl" val="1"/>
          </dgm:alg>
          <dgm:shape xmlns:r="http://schemas.openxmlformats.org/officeDocument/2006/relationships" type="rect" r:blip="" zOrderOff="2">
            <dgm:adjLst/>
          </dgm:shape>
          <dgm:presOf axis="des" ptType="node"/>
          <dgm:constrLst/>
          <dgm:ruleLst>
            <dgm:rule type="primFontSz" val="5" fact="NaN" max="NaN"/>
          </dgm:ruleLst>
        </dgm:layoutNode>
        <dgm:layoutNode name="parentNode" styleLbl="revTx">
          <dgm:varLst>
            <dgm:chMax val="0"/>
            <dgm:bulletEnabled val="1"/>
          </dgm:varLst>
          <dgm:choose name="Name7">
            <dgm:if name="Name8" func="var" arg="dir" op="equ" val="norm">
              <dgm:alg type="tx">
                <dgm:param type="autoTxRot" val="grav"/>
                <dgm:param type="txAnchorVert" val="t"/>
                <dgm:param type="parTxLTRAlign" val="r"/>
                <dgm:param type="parTxRTLAlign" val="r"/>
              </dgm:alg>
              <dgm:shape xmlns:r="http://schemas.openxmlformats.org/officeDocument/2006/relationships" rot="270" type="rect" r:blip="">
                <dgm:adjLst/>
              </dgm:shape>
              <dgm:presOf axis="self"/>
              <dgm:constrLst>
                <dgm:constr type="lMarg"/>
                <dgm:constr type="bMarg"/>
                <dgm:constr type="tMarg"/>
              </dgm:constrLst>
            </dgm:if>
            <dgm:else name="Name9">
              <dgm:alg type="tx">
                <dgm:param type="autoTxRot" val="grav"/>
                <dgm:param type="parTxLTRAlign" val="l"/>
                <dgm:param type="parTxRTLAlign" val="l"/>
              </dgm:alg>
              <dgm:shape xmlns:r="http://schemas.openxmlformats.org/officeDocument/2006/relationships" rot="90" type="rect" r:blip="">
                <dgm:adjLst/>
              </dgm:shape>
              <dgm:presOf axis="self"/>
              <dgm:constrLst>
                <dgm:constr type="rMarg"/>
                <dgm:constr type="bMarg"/>
                <dgm:constr type="tMarg"/>
              </dgm:constrLst>
            </dgm:else>
          </dgm:choose>
          <dgm:ruleLst>
            <dgm:rule type="primFontSz" val="5" fact="NaN" max="NaN"/>
          </dgm:ruleLst>
        </dgm:layoutNode>
      </dgm:layoutNode>
      <dgm:forEach name="Name10" axis="followSib" ptType="sibTrans" cnt="1">
        <dgm:layoutNode name="sibTrans">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TitledPictureBlocks">
  <dgm:title val=""/>
  <dgm:desc val=""/>
  <dgm:catLst>
    <dgm:cat type="picture" pri="10000"/>
    <dgm:cat type="pictureconvert" pri="10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60" srcId="0" destId="10" srcOrd="0" destOrd="0"/>
        <dgm:cxn modelId="12" srcId="10" destId="11" srcOrd="0" destOrd="0"/>
        <dgm:cxn modelId="7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 modelId="40">
          <dgm:prSet phldr="1"/>
        </dgm:pt>
        <dgm:pt modelId="4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 modelId="90" srcId="0" destId="40" srcOrd="3" destOrd="0"/>
        <dgm:cxn modelId="42" srcId="40" destId="41" srcOrd="0" destOrd="0"/>
      </dgm:cxnLst>
      <dgm:bg/>
      <dgm:whole/>
    </dgm:dataModel>
  </dgm:clrData>
  <dgm:layoutNode name="rootNode">
    <dgm:varLst>
      <dgm:chMax/>
      <dgm:chPref/>
      <dgm:dir/>
      <dgm:animLvl val="lvl"/>
    </dgm:varLst>
    <dgm:choose name="Name0">
      <dgm:if name="Name1" func="var" arg="dir" op="equ" val="norm">
        <dgm:alg type="snake">
          <dgm:param type="off" val="ctr"/>
          <dgm:param type="grDir" val="tL"/>
        </dgm:alg>
      </dgm:if>
      <dgm:else name="Name2">
        <dgm:alg type="snake">
          <dgm:param type="off" val="ctr"/>
          <dgm:param type="grDir" val="tR"/>
        </dgm:alg>
      </dgm:else>
    </dgm:choose>
    <dgm:shape xmlns:r="http://schemas.openxmlformats.org/officeDocument/2006/relationships" r:blip="">
      <dgm:adjLst/>
    </dgm:shape>
    <dgm:constrLst>
      <dgm:constr type="primFontSz" for="des" forName="ParentText" op="equ"/>
      <dgm:constr type="primFontSz" for="des" forName="ChildText" op="equ"/>
      <dgm:constr type="w" for="ch" forName="composite" refType="w"/>
      <dgm:constr type="h" for="ch" forName="composite" refType="h"/>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3787"/>
        </dgm:alg>
        <dgm:shape xmlns:r="http://schemas.openxmlformats.org/officeDocument/2006/relationships" r:blip="">
          <dgm:adjLst/>
        </dgm:shape>
        <dgm:choose name="Name3">
          <dgm:if name="Name4" func="var" arg="dir" op="equ" val="norm">
            <dgm:constrLst>
              <dgm:constr type="l" for="ch" forName="ParentText" refType="w" fact="0"/>
              <dgm:constr type="t" for="ch" forName="ParentText" refType="h" fact="0"/>
              <dgm:constr type="w" for="ch" forName="ParentText" refType="w" fact="0.7457"/>
              <dgm:constr type="h" for="ch" forName="ParentText" refType="h" fact="0.15"/>
              <dgm:constr type="l" for="ch" forName="Image" refType="w" fact="0"/>
              <dgm:constr type="t" for="ch" forName="Image" refType="h" fact="0.1661"/>
              <dgm:constr type="w" for="ch" forName="Image" refType="w" fact="0.7457"/>
              <dgm:constr type="h" for="ch" forName="Image" refType="h" fact="0.8711"/>
              <dgm:constr type="l" for="ch" forName="ChildText" refType="w" fact="0.6464"/>
              <dgm:constr type="t" for="ch" forName="ChildText" refType="h" fact="0.288"/>
              <dgm:constr type="w" for="ch" forName="ChildText" refType="w" fact="0.3536"/>
              <dgm:constr type="h" for="ch" forName="ChildText" refType="h" fact="0.5074"/>
            </dgm:constrLst>
          </dgm:if>
          <dgm:else name="Name5">
            <dgm:constrLst>
              <dgm:constr type="l" for="ch" forName="ParentText" refType="w" fact="0.26"/>
              <dgm:constr type="t" for="ch" forName="ParentText" refType="h" fact="0"/>
              <dgm:constr type="w" for="ch" forName="ParentText" refType="w" fact="0.7457"/>
              <dgm:constr type="h" for="ch" forName="ParentText" refType="h" fact="0.15"/>
              <dgm:constr type="l" for="ch" forName="Image" refType="w" fact="0.26"/>
              <dgm:constr type="t" for="ch" forName="Image" refType="h" fact="0.1661"/>
              <dgm:constr type="w" for="ch" forName="Image" refType="w" fact="0.7446"/>
              <dgm:constr type="h" for="ch" forName="Image" refType="h" fact="0.8711"/>
              <dgm:constr type="l" for="ch" forName="ChildText" refType="w" fact="0"/>
              <dgm:constr type="t" for="ch" forName="ChildText" refType="h" fact="0.288"/>
              <dgm:constr type="w" for="ch" forName="ChildText" refType="w" fact="0.3536"/>
              <dgm:constr type="h" for="ch" forName="ChildText" refType="h" fact="0.5074"/>
            </dgm:constrLst>
          </dgm:else>
        </dgm:choose>
        <dgm:layoutNode name="ParentText" styleLbl="node1">
          <dgm:varLst>
            <dgm:chMax val="1"/>
            <dgm:chPref val="1"/>
            <dgm:bulletEnabled val="1"/>
          </dgm:varLst>
          <dgm:alg type="tx"/>
          <dgm:shape xmlns:r="http://schemas.openxmlformats.org/officeDocument/2006/relationships" type="rect" r:blip="" zOrderOff="10">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Image" styleLbl="bgImgPlace1">
          <dgm:alg type="sp"/>
          <dgm:shape xmlns:r="http://schemas.openxmlformats.org/officeDocument/2006/relationships" type="rect" r:blip="" blipPhldr="1">
            <dgm:adjLst/>
          </dgm:shape>
          <dgm:presOf/>
        </dgm:layoutNode>
        <dgm:layoutNode name="ChildText" styleLbl="fgAcc1">
          <dgm:varLst>
            <dgm:chMax val="0"/>
            <dgm:chPref val="0"/>
            <dgm:bulletEnabled val="1"/>
          </dgm:varLst>
          <dgm:choose name="Name6">
            <dgm:if name="Name7" axis="des" ptType="node" func="cnt" op="equ" val="1">
              <dgm:alg type="tx">
                <dgm:param type="stBulletLvl" val="2"/>
                <dgm:param type="txAnchorVertCh" val="mid"/>
                <dgm:param type="parTxLTRAlign" val="l"/>
              </dgm:alg>
            </dgm:if>
            <dgm:else name="Name8">
              <dgm:alg type="tx">
                <dgm:param type="stBulletLvl" val="1"/>
                <dgm:param type="txAnchorVertCh" val="mid"/>
              </dgm:alg>
            </dgm:else>
          </dgm:choose>
          <dgm:choose name="Name9">
            <dgm:if name="Name10" axis="ch" ptType="node" func="cnt" op="gte" val="1">
              <dgm:shape xmlns:r="http://schemas.openxmlformats.org/officeDocument/2006/relationships" type="roundRect" r:blip="">
                <dgm:adjLst>
                  <dgm:adj idx="1" val="0.1"/>
                </dgm:adjLst>
              </dgm:shape>
              <dgm:presOf axis="des" ptType="node"/>
            </dgm:if>
            <dgm:else name="Name11">
              <dgm:shape xmlns:r="http://schemas.openxmlformats.org/officeDocument/2006/relationships" type="roundRect" r:blip="" hideGeom="1">
                <dgm:adjLst>
                  <dgm:adj idx="1" val="0.1"/>
                </dgm:adjLst>
              </dgm:shape>
              <dgm:presOf/>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5.vml.rels><?xml version="1.0" encoding="UTF-8" standalone="yes"?>
<Relationships xmlns="http://schemas.openxmlformats.org/package/2006/relationships"><Relationship Id="rId1" Type="http://schemas.openxmlformats.org/officeDocument/2006/relationships/image" Target="../media/image13.emf"/></Relationships>
</file>

<file path=ppt/media/image1.jpeg>
</file>

<file path=ppt/media/image10.png>
</file>

<file path=ppt/media/image11.jpeg>
</file>

<file path=ppt/media/image12.jpeg>
</file>

<file path=ppt/media/image14.png>
</file>

<file path=ppt/media/image15.png>
</file>

<file path=ppt/media/image16.pn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jpeg>
</file>

<file path=ppt/media/image3.png>
</file>

<file path=ppt/media/image4.jpeg>
</file>

<file path=ppt/media/image5.png>
</file>

<file path=ppt/media/image6.png>
</file>

<file path=ppt/media/image7.png>
</file>

<file path=ppt/media/image8.png>
</file>

<file path=ppt/media/image9.jpe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183F8A-E926-4CCA-834B-46F9E8D95F3C}" type="datetimeFigureOut">
              <a:rPr lang="en-US" smtClean="0"/>
              <a:t>5/15/2021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37DBC5-5CB0-40DD-BAED-57B00A1F56D4}" type="slidenum">
              <a:rPr lang="en-US" smtClean="0"/>
              <a:t>‹#›</a:t>
            </a:fld>
            <a:endParaRPr lang="en-US"/>
          </a:p>
        </p:txBody>
      </p:sp>
    </p:spTree>
    <p:extLst>
      <p:ext uri="{BB962C8B-B14F-4D97-AF65-F5344CB8AC3E}">
        <p14:creationId xmlns:p14="http://schemas.microsoft.com/office/powerpoint/2010/main" val="7212566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37DBC5-5CB0-40DD-BAED-57B00A1F56D4}" type="slidenum">
              <a:rPr lang="en-US" smtClean="0"/>
              <a:t>7</a:t>
            </a:fld>
            <a:endParaRPr lang="en-US"/>
          </a:p>
        </p:txBody>
      </p:sp>
    </p:spTree>
    <p:extLst>
      <p:ext uri="{BB962C8B-B14F-4D97-AF65-F5344CB8AC3E}">
        <p14:creationId xmlns:p14="http://schemas.microsoft.com/office/powerpoint/2010/main" val="6313025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37DBC5-5CB0-40DD-BAED-57B00A1F56D4}" type="slidenum">
              <a:rPr lang="en-US" smtClean="0"/>
              <a:t>11</a:t>
            </a:fld>
            <a:endParaRPr lang="en-US"/>
          </a:p>
        </p:txBody>
      </p:sp>
    </p:spTree>
    <p:extLst>
      <p:ext uri="{BB962C8B-B14F-4D97-AF65-F5344CB8AC3E}">
        <p14:creationId xmlns:p14="http://schemas.microsoft.com/office/powerpoint/2010/main" val="2520228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vmlDrawing" Target="../drawings/vmlDrawing2.vml"/><Relationship Id="rId1" Type="http://schemas.openxmlformats.org/officeDocument/2006/relationships/themeOverride" Target="../theme/themeOverride1.xml"/><Relationship Id="rId6" Type="http://schemas.openxmlformats.org/officeDocument/2006/relationships/oleObject" Target="../embeddings/oleObject2.bin"/><Relationship Id="rId5" Type="http://schemas.openxmlformats.org/officeDocument/2006/relationships/image" Target="../media/image3.png"/><Relationship Id="rId4"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9.xml"/><Relationship Id="rId1" Type="http://schemas.openxmlformats.org/officeDocument/2006/relationships/tags" Target="../tags/tag8.xml"/></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1.xml"/><Relationship Id="rId1" Type="http://schemas.openxmlformats.org/officeDocument/2006/relationships/tags" Target="../tags/tag10.xml"/></Relationships>
</file>

<file path=ppt/slideLayouts/_rels/slideLayout1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3.xml"/><Relationship Id="rId1" Type="http://schemas.openxmlformats.org/officeDocument/2006/relationships/tags" Target="../tags/tag12.xml"/></Relationships>
</file>

<file path=ppt/slideLayouts/_rels/slideLayout1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5.xml"/><Relationship Id="rId1" Type="http://schemas.openxmlformats.org/officeDocument/2006/relationships/tags" Target="../tags/tag14.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7.xml"/><Relationship Id="rId1" Type="http://schemas.openxmlformats.org/officeDocument/2006/relationships/tags" Target="../tags/tag16.xml"/></Relationships>
</file>

<file path=ppt/slideLayouts/_rels/slideLayout1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9.xml"/><Relationship Id="rId1" Type="http://schemas.openxmlformats.org/officeDocument/2006/relationships/tags" Target="../tags/tag18.xml"/></Relationships>
</file>

<file path=ppt/slideLayouts/_rels/slideLayout1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1.xml"/><Relationship Id="rId1" Type="http://schemas.openxmlformats.org/officeDocument/2006/relationships/tags" Target="../tags/tag20.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3.xml"/><Relationship Id="rId1" Type="http://schemas.openxmlformats.org/officeDocument/2006/relationships/tags" Target="../tags/tag22.xml"/></Relationships>
</file>

<file path=ppt/slideLayouts/_rels/slideLayout2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5.xml"/><Relationship Id="rId1" Type="http://schemas.openxmlformats.org/officeDocument/2006/relationships/tags" Target="../tags/tag24.xml"/></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27.xml"/><Relationship Id="rId1" Type="http://schemas.openxmlformats.org/officeDocument/2006/relationships/tags" Target="../tags/tag26.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34.xml"/><Relationship Id="rId2" Type="http://schemas.openxmlformats.org/officeDocument/2006/relationships/vmlDrawing" Target="../drawings/vmlDrawing4.vml"/><Relationship Id="rId1" Type="http://schemas.openxmlformats.org/officeDocument/2006/relationships/themeOverride" Target="../theme/themeOverride2.xml"/><Relationship Id="rId6" Type="http://schemas.openxmlformats.org/officeDocument/2006/relationships/oleObject" Target="../embeddings/oleObject4.bin"/><Relationship Id="rId5" Type="http://schemas.openxmlformats.org/officeDocument/2006/relationships/image" Target="../media/image3.png"/><Relationship Id="rId4"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36.xml"/><Relationship Id="rId1" Type="http://schemas.openxmlformats.org/officeDocument/2006/relationships/tags" Target="../tags/tag35.xml"/></Relationships>
</file>

<file path=ppt/slideLayouts/_rels/slideLayout25.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38.xml"/><Relationship Id="rId1" Type="http://schemas.openxmlformats.org/officeDocument/2006/relationships/tags" Target="../tags/tag37.xml"/></Relationships>
</file>

<file path=ppt/slideLayouts/_rels/slideLayout26.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40.xml"/><Relationship Id="rId1" Type="http://schemas.openxmlformats.org/officeDocument/2006/relationships/tags" Target="../tags/tag39.xml"/></Relationships>
</file>

<file path=ppt/slideLayouts/_rels/slideLayout2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42.xml"/><Relationship Id="rId1" Type="http://schemas.openxmlformats.org/officeDocument/2006/relationships/tags" Target="../tags/tag41.xml"/></Relationships>
</file>

<file path=ppt/slideLayouts/_rels/slideLayout28.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44.xml"/><Relationship Id="rId1" Type="http://schemas.openxmlformats.org/officeDocument/2006/relationships/tags" Target="../tags/tag43.xml"/></Relationships>
</file>

<file path=ppt/slideLayouts/_rels/slideLayout2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46.xml"/><Relationship Id="rId1" Type="http://schemas.openxmlformats.org/officeDocument/2006/relationships/tags" Target="../tags/tag4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48.xml"/><Relationship Id="rId1" Type="http://schemas.openxmlformats.org/officeDocument/2006/relationships/tags" Target="../tags/tag47.xml"/></Relationships>
</file>

<file path=ppt/slideLayouts/_rels/slideLayout31.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50.xml"/><Relationship Id="rId1" Type="http://schemas.openxmlformats.org/officeDocument/2006/relationships/tags" Target="../tags/tag49.xml"/></Relationships>
</file>

<file path=ppt/slideLayouts/_rels/slideLayout3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52.xml"/><Relationship Id="rId1" Type="http://schemas.openxmlformats.org/officeDocument/2006/relationships/tags" Target="../tags/tag51.xml"/></Relationships>
</file>

<file path=ppt/slideLayouts/_rels/slideLayout3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54.xml"/><Relationship Id="rId1" Type="http://schemas.openxmlformats.org/officeDocument/2006/relationships/tags" Target="../tags/tag5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A8CB7D31-B538-4D25-B662-3A73AF430518}" type="datetimeFigureOut">
              <a:rPr lang="en-US" smtClean="0"/>
              <a:t>5/15/2021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4400D3-7306-4BC0-B974-CF52F0EC4CF0}"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40703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CB7D31-B538-4D25-B662-3A73AF430518}" type="datetimeFigureOut">
              <a:rPr lang="en-US" smtClean="0"/>
              <a:t>5/15/2021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31392158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CB7D31-B538-4D25-B662-3A73AF430518}" type="datetimeFigureOut">
              <a:rPr lang="en-US" smtClean="0"/>
              <a:t>5/15/2021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4400D3-7306-4BC0-B974-CF52F0EC4CF0}" type="slidenum">
              <a:rPr lang="en-US" smtClean="0"/>
              <a:t>‹#›</a:t>
            </a:fld>
            <a:endParaRPr lang="en-US"/>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57987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20" descr="DSM_cover_multi2"/>
          <p:cNvPicPr>
            <a:picLocks noChangeAspect="1" noChangeArrowheads="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Rectangle 3" hidden="1"/>
          <p:cNvGraphicFramePr>
            <a:graphicFrameLocks/>
          </p:cNvGraphicFramePr>
          <p:nvPr userDrawn="1">
            <p:custDataLst>
              <p:tags r:id="rId3"/>
            </p:custData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2116" name="think-cell Slide" r:id="rId6" imgW="0" imgH="0" progId="TCLayout.ActiveDocument.1">
                  <p:embed/>
                </p:oleObj>
              </mc:Choice>
              <mc:Fallback>
                <p:oleObj name="think-cell Slide" r:id="rId6" imgW="0" imgH="0" progId="TCLayout.ActiveDocument.1">
                  <p:embed/>
                  <p:pic>
                    <p:nvPicPr>
                      <p:cNvPr id="5" name="Rectangle 3"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211667" cy="158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074" name="Rectangle 2"/>
          <p:cNvSpPr>
            <a:spLocks noGrp="1" noChangeArrowheads="1"/>
          </p:cNvSpPr>
          <p:nvPr>
            <p:ph type="ctrTitle"/>
          </p:nvPr>
        </p:nvSpPr>
        <p:spPr>
          <a:xfrm>
            <a:off x="954618" y="1722438"/>
            <a:ext cx="8547100" cy="463550"/>
          </a:xfrm>
        </p:spPr>
        <p:txBody>
          <a:bodyPr anchor="t"/>
          <a:lstStyle>
            <a:lvl1pPr>
              <a:defRPr>
                <a:solidFill>
                  <a:schemeClr val="bg1"/>
                </a:solidFill>
              </a:defRPr>
            </a:lvl1pPr>
          </a:lstStyle>
          <a:p>
            <a:r>
              <a:rPr lang="nl-NL"/>
              <a:t>Click to edit Master title style</a:t>
            </a:r>
          </a:p>
        </p:txBody>
      </p:sp>
      <p:sp>
        <p:nvSpPr>
          <p:cNvPr id="3075" name="Rectangle 3"/>
          <p:cNvSpPr>
            <a:spLocks noGrp="1" noChangeArrowheads="1"/>
          </p:cNvSpPr>
          <p:nvPr>
            <p:ph type="subTitle" idx="1"/>
          </p:nvPr>
        </p:nvSpPr>
        <p:spPr>
          <a:xfrm>
            <a:off x="969433" y="2662239"/>
            <a:ext cx="8534400" cy="369332"/>
          </a:xfrm>
        </p:spPr>
        <p:txBody>
          <a:bodyPr/>
          <a:lstStyle>
            <a:lvl1pPr marL="0" indent="0">
              <a:buFontTx/>
              <a:buNone/>
              <a:defRPr sz="2400">
                <a:solidFill>
                  <a:schemeClr val="bg1"/>
                </a:solidFill>
              </a:defRPr>
            </a:lvl1pPr>
          </a:lstStyle>
          <a:p>
            <a:r>
              <a:rPr lang="nl-NL"/>
              <a:t>Click to edit Master subtitle style</a:t>
            </a:r>
          </a:p>
        </p:txBody>
      </p:sp>
      <p:sp>
        <p:nvSpPr>
          <p:cNvPr id="2" name="hl" descr="CONFIDENTIAL"/>
          <p:cNvSpPr txBox="1"/>
          <p:nvPr userDrawn="1"/>
        </p:nvSpPr>
        <p:spPr>
          <a:xfrm>
            <a:off x="0" y="0"/>
            <a:ext cx="12192000" cy="223138"/>
          </a:xfrm>
          <a:prstGeom prst="rect">
            <a:avLst/>
          </a:prstGeom>
          <a:noFill/>
        </p:spPr>
        <p:txBody>
          <a:bodyPr vert="horz" rtlCol="0">
            <a:spAutoFit/>
          </a:bodyPr>
          <a:lstStyle/>
          <a:p>
            <a:pPr algn="l"/>
            <a:r>
              <a:rPr lang="en-US" sz="850" b="0" i="0" u="none" baseline="0" dirty="0">
                <a:solidFill>
                  <a:srgbClr val="5F5F5F"/>
                </a:solidFill>
                <a:latin typeface="trebuchet ms" panose="020B0603020202020204" pitchFamily="34" charset="0"/>
              </a:rPr>
              <a:t>CONFIDENTIAL</a:t>
            </a:r>
          </a:p>
        </p:txBody>
      </p:sp>
    </p:spTree>
    <p:extLst>
      <p:ext uri="{BB962C8B-B14F-4D97-AF65-F5344CB8AC3E}">
        <p14:creationId xmlns:p14="http://schemas.microsoft.com/office/powerpoint/2010/main" val="3412786417"/>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Content Placeholder 2"/>
          <p:cNvSpPr>
            <a:spLocks noGrp="1"/>
          </p:cNvSpPr>
          <p:nvPr>
            <p:ph idx="1"/>
          </p:nvPr>
        </p:nvSpPr>
        <p:spPr/>
        <p:txBody>
          <a:body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7FDE786F-EFDA-4A97-9BA4-2A2E064C2B5C}" type="slidenum">
              <a:rPr lang="en-US"/>
              <a:pPr>
                <a:defRPr/>
              </a:pPr>
              <a:t>‹#›</a:t>
            </a:fld>
            <a:endParaRPr lang="en-US" dirty="0"/>
          </a:p>
        </p:txBody>
      </p:sp>
    </p:spTree>
    <p:extLst>
      <p:ext uri="{BB962C8B-B14F-4D97-AF65-F5344CB8AC3E}">
        <p14:creationId xmlns:p14="http://schemas.microsoft.com/office/powerpoint/2010/main" val="4111752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584775"/>
          </a:xfrm>
        </p:spPr>
        <p:txBody>
          <a:bodyPr anchor="t"/>
          <a:lstStyle>
            <a:lvl1pPr algn="l">
              <a:defRPr sz="4000" b="1" cap="all"/>
            </a:lvl1pPr>
          </a:lstStyle>
          <a:p>
            <a:r>
              <a:rPr lang="nl-NL"/>
              <a:t>Click to edit Master title style</a:t>
            </a:r>
            <a:endParaRPr lang="en-US"/>
          </a:p>
        </p:txBody>
      </p:sp>
      <p:sp>
        <p:nvSpPr>
          <p:cNvPr id="3" name="Text Placeholder 2"/>
          <p:cNvSpPr>
            <a:spLocks noGrp="1"/>
          </p:cNvSpPr>
          <p:nvPr>
            <p:ph type="body" idx="1"/>
          </p:nvPr>
        </p:nvSpPr>
        <p:spPr>
          <a:xfrm>
            <a:off x="963084" y="4099123"/>
            <a:ext cx="10363200" cy="30777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a:t>Click to edit Master text styles</a:t>
            </a:r>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A26EA5C4-15D0-4A9A-B9BD-A29101891988}" type="slidenum">
              <a:rPr lang="en-US"/>
              <a:pPr>
                <a:defRPr/>
              </a:pPr>
              <a:t>‹#›</a:t>
            </a:fld>
            <a:endParaRPr lang="en-US" dirty="0"/>
          </a:p>
        </p:txBody>
      </p:sp>
    </p:spTree>
    <p:extLst>
      <p:ext uri="{BB962C8B-B14F-4D97-AF65-F5344CB8AC3E}">
        <p14:creationId xmlns:p14="http://schemas.microsoft.com/office/powerpoint/2010/main" val="256974452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Content Placeholder 2"/>
          <p:cNvSpPr>
            <a:spLocks noGrp="1"/>
          </p:cNvSpPr>
          <p:nvPr>
            <p:ph sz="half" idx="1"/>
          </p:nvPr>
        </p:nvSpPr>
        <p:spPr>
          <a:xfrm>
            <a:off x="982134" y="1773239"/>
            <a:ext cx="5365751" cy="166199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Content Placeholder 3"/>
          <p:cNvSpPr>
            <a:spLocks noGrp="1"/>
          </p:cNvSpPr>
          <p:nvPr>
            <p:ph sz="half" idx="2"/>
          </p:nvPr>
        </p:nvSpPr>
        <p:spPr>
          <a:xfrm>
            <a:off x="6551084" y="1773239"/>
            <a:ext cx="5365749" cy="166199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EF2D6494-5BE1-4DD2-9CF9-50E7DC1FCD10}" type="slidenum">
              <a:rPr lang="en-US"/>
              <a:pPr>
                <a:defRPr/>
              </a:pPr>
              <a:t>‹#›</a:t>
            </a:fld>
            <a:endParaRPr lang="en-US" dirty="0"/>
          </a:p>
        </p:txBody>
      </p:sp>
    </p:spTree>
    <p:extLst>
      <p:ext uri="{BB962C8B-B14F-4D97-AF65-F5344CB8AC3E}">
        <p14:creationId xmlns:p14="http://schemas.microsoft.com/office/powerpoint/2010/main" val="247740774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49818"/>
            <a:ext cx="10972800" cy="467820"/>
          </a:xfrm>
        </p:spPr>
        <p:txBody>
          <a:bodyPr/>
          <a:lstStyle>
            <a:lvl1pPr>
              <a:defRPr/>
            </a:lvl1pPr>
          </a:lstStyle>
          <a:p>
            <a:r>
              <a:rPr lang="nl-NL"/>
              <a:t>Click to edit Master title style</a:t>
            </a:r>
            <a:endParaRPr lang="en-US"/>
          </a:p>
        </p:txBody>
      </p:sp>
      <p:sp>
        <p:nvSpPr>
          <p:cNvPr id="3" name="Text Placeholder 2"/>
          <p:cNvSpPr>
            <a:spLocks noGrp="1"/>
          </p:cNvSpPr>
          <p:nvPr>
            <p:ph type="body" idx="1"/>
          </p:nvPr>
        </p:nvSpPr>
        <p:spPr>
          <a:xfrm>
            <a:off x="609600" y="1805543"/>
            <a:ext cx="5386917" cy="36933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Click to edit Master text styles</a:t>
            </a:r>
          </a:p>
        </p:txBody>
      </p:sp>
      <p:sp>
        <p:nvSpPr>
          <p:cNvPr id="4" name="Content Placeholder 3"/>
          <p:cNvSpPr>
            <a:spLocks noGrp="1"/>
          </p:cNvSpPr>
          <p:nvPr>
            <p:ph sz="half" idx="2"/>
          </p:nvPr>
        </p:nvSpPr>
        <p:spPr>
          <a:xfrm>
            <a:off x="609600" y="2174875"/>
            <a:ext cx="5386917" cy="14465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5" name="Text Placeholder 4"/>
          <p:cNvSpPr>
            <a:spLocks noGrp="1"/>
          </p:cNvSpPr>
          <p:nvPr>
            <p:ph type="body" sz="quarter" idx="3"/>
          </p:nvPr>
        </p:nvSpPr>
        <p:spPr>
          <a:xfrm>
            <a:off x="6193368" y="1805543"/>
            <a:ext cx="5389033" cy="36933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Click to edit Master text styles</a:t>
            </a:r>
          </a:p>
        </p:txBody>
      </p:sp>
      <p:sp>
        <p:nvSpPr>
          <p:cNvPr id="6" name="Content Placeholder 5"/>
          <p:cNvSpPr>
            <a:spLocks noGrp="1"/>
          </p:cNvSpPr>
          <p:nvPr>
            <p:ph sz="quarter" idx="4"/>
          </p:nvPr>
        </p:nvSpPr>
        <p:spPr>
          <a:xfrm>
            <a:off x="6193368" y="2174875"/>
            <a:ext cx="5389033" cy="14465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7"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8"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6D0B8374-8181-4204-BFA0-639D5632AD0D}" type="slidenum">
              <a:rPr lang="en-US"/>
              <a:pPr>
                <a:defRPr/>
              </a:pPr>
              <a:t>‹#›</a:t>
            </a:fld>
            <a:endParaRPr lang="en-US" dirty="0"/>
          </a:p>
        </p:txBody>
      </p:sp>
    </p:spTree>
    <p:extLst>
      <p:ext uri="{BB962C8B-B14F-4D97-AF65-F5344CB8AC3E}">
        <p14:creationId xmlns:p14="http://schemas.microsoft.com/office/powerpoint/2010/main" val="10436072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4"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2F81CC03-B92D-4453-B390-13E5002D1AB9}" type="slidenum">
              <a:rPr lang="en-US"/>
              <a:pPr>
                <a:defRPr/>
              </a:pPr>
              <a:t>‹#›</a:t>
            </a:fld>
            <a:endParaRPr lang="en-US" dirty="0"/>
          </a:p>
        </p:txBody>
      </p:sp>
    </p:spTree>
    <p:extLst>
      <p:ext uri="{BB962C8B-B14F-4D97-AF65-F5344CB8AC3E}">
        <p14:creationId xmlns:p14="http://schemas.microsoft.com/office/powerpoint/2010/main" val="140670492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3"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10F6DADE-F861-4557-B428-4B62AEE38448}" type="slidenum">
              <a:rPr lang="en-US"/>
              <a:pPr>
                <a:defRPr/>
              </a:pPr>
              <a:t>‹#›</a:t>
            </a:fld>
            <a:endParaRPr lang="en-US" dirty="0"/>
          </a:p>
        </p:txBody>
      </p:sp>
    </p:spTree>
    <p:extLst>
      <p:ext uri="{BB962C8B-B14F-4D97-AF65-F5344CB8AC3E}">
        <p14:creationId xmlns:p14="http://schemas.microsoft.com/office/powerpoint/2010/main" val="30097949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1142712"/>
            <a:ext cx="4011084" cy="292388"/>
          </a:xfrm>
        </p:spPr>
        <p:txBody>
          <a:bodyPr/>
          <a:lstStyle>
            <a:lvl1pPr algn="l">
              <a:defRPr sz="2000" b="1"/>
            </a:lvl1pPr>
          </a:lstStyle>
          <a:p>
            <a:r>
              <a:rPr lang="nl-NL"/>
              <a:t>Click to edit Master title style</a:t>
            </a:r>
            <a:endParaRPr lang="en-US"/>
          </a:p>
        </p:txBody>
      </p:sp>
      <p:sp>
        <p:nvSpPr>
          <p:cNvPr id="3" name="Content Placeholder 2"/>
          <p:cNvSpPr>
            <a:spLocks noGrp="1"/>
          </p:cNvSpPr>
          <p:nvPr>
            <p:ph idx="1"/>
          </p:nvPr>
        </p:nvSpPr>
        <p:spPr>
          <a:xfrm>
            <a:off x="4766733" y="273051"/>
            <a:ext cx="6815667" cy="19082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Text Placeholder 3"/>
          <p:cNvSpPr>
            <a:spLocks noGrp="1"/>
          </p:cNvSpPr>
          <p:nvPr>
            <p:ph type="body" sz="half" idx="2"/>
          </p:nvPr>
        </p:nvSpPr>
        <p:spPr>
          <a:xfrm>
            <a:off x="609601" y="1435101"/>
            <a:ext cx="4011084" cy="21544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Click to edit Master text styles</a:t>
            </a:r>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B3CCC5FA-57F4-4E27-A321-5903DA9CF417}" type="slidenum">
              <a:rPr lang="en-US"/>
              <a:pPr>
                <a:defRPr/>
              </a:pPr>
              <a:t>‹#›</a:t>
            </a:fld>
            <a:endParaRPr lang="en-US" dirty="0"/>
          </a:p>
        </p:txBody>
      </p:sp>
    </p:spTree>
    <p:extLst>
      <p:ext uri="{BB962C8B-B14F-4D97-AF65-F5344CB8AC3E}">
        <p14:creationId xmlns:p14="http://schemas.microsoft.com/office/powerpoint/2010/main" val="605460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CB7D31-B538-4D25-B662-3A73AF430518}" type="datetimeFigureOut">
              <a:rPr lang="en-US" smtClean="0"/>
              <a:t>5/15/2021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41271414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5074950"/>
            <a:ext cx="7315200" cy="292388"/>
          </a:xfrm>
        </p:spPr>
        <p:txBody>
          <a:bodyPr/>
          <a:lstStyle>
            <a:lvl1pPr algn="l">
              <a:defRPr sz="2000" b="1"/>
            </a:lvl1pPr>
          </a:lstStyle>
          <a:p>
            <a:r>
              <a:rPr lang="nl-NL"/>
              <a:t>Click to edit Master title style</a:t>
            </a:r>
            <a:endParaRPr lang="en-US"/>
          </a:p>
        </p:txBody>
      </p:sp>
      <p:sp>
        <p:nvSpPr>
          <p:cNvPr id="3" name="Picture Placeholder 2"/>
          <p:cNvSpPr>
            <a:spLocks noGrp="1"/>
          </p:cNvSpPr>
          <p:nvPr>
            <p:ph type="pic" idx="1"/>
          </p:nvPr>
        </p:nvSpPr>
        <p:spPr>
          <a:xfrm>
            <a:off x="2389717" y="612775"/>
            <a:ext cx="7315200" cy="49244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21544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Click to edit Master text styles</a:t>
            </a:r>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EE0189A3-66FC-4416-BD2A-BC5086790AF3}" type="slidenum">
              <a:rPr lang="en-US"/>
              <a:pPr>
                <a:defRPr/>
              </a:pPr>
              <a:t>‹#›</a:t>
            </a:fld>
            <a:endParaRPr lang="en-US" dirty="0"/>
          </a:p>
        </p:txBody>
      </p:sp>
    </p:spTree>
    <p:extLst>
      <p:ext uri="{BB962C8B-B14F-4D97-AF65-F5344CB8AC3E}">
        <p14:creationId xmlns:p14="http://schemas.microsoft.com/office/powerpoint/2010/main" val="262314603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Vertical Text Placeholder 2"/>
          <p:cNvSpPr>
            <a:spLocks noGrp="1"/>
          </p:cNvSpPr>
          <p:nvPr>
            <p:ph type="body" orient="vert" idx="1"/>
          </p:nvPr>
        </p:nvSpPr>
        <p:spPr>
          <a:xfrm>
            <a:off x="2221872" y="1773239"/>
            <a:ext cx="9694962" cy="1373187"/>
          </a:xfrm>
        </p:spPr>
        <p:txBody>
          <a:bodyPr vert="eaVert"/>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FFFD84D7-A1CD-43E0-9182-B0F64E113893}" type="slidenum">
              <a:rPr lang="en-US"/>
              <a:pPr>
                <a:defRPr/>
              </a:pPr>
              <a:t>‹#›</a:t>
            </a:fld>
            <a:endParaRPr lang="en-US" dirty="0"/>
          </a:p>
        </p:txBody>
      </p:sp>
    </p:spTree>
    <p:extLst>
      <p:ext uri="{BB962C8B-B14F-4D97-AF65-F5344CB8AC3E}">
        <p14:creationId xmlns:p14="http://schemas.microsoft.com/office/powerpoint/2010/main" val="209213410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77867" y="773113"/>
            <a:ext cx="1403461" cy="2373312"/>
          </a:xfrm>
        </p:spPr>
        <p:txBody>
          <a:bodyPr vert="eaVert"/>
          <a:lstStyle/>
          <a:p>
            <a:r>
              <a:rPr lang="nl-NL"/>
              <a:t>Click to edit Master title style</a:t>
            </a:r>
            <a:endParaRPr lang="en-US"/>
          </a:p>
        </p:txBody>
      </p:sp>
      <p:sp>
        <p:nvSpPr>
          <p:cNvPr id="3" name="Vertical Text Placeholder 2"/>
          <p:cNvSpPr>
            <a:spLocks noGrp="1"/>
          </p:cNvSpPr>
          <p:nvPr>
            <p:ph type="body" orient="vert" idx="1"/>
          </p:nvPr>
        </p:nvSpPr>
        <p:spPr>
          <a:xfrm>
            <a:off x="6204678" y="773113"/>
            <a:ext cx="2769989" cy="2373312"/>
          </a:xfrm>
        </p:spPr>
        <p:txBody>
          <a:bodyPr vert="eaVert"/>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t>Page </a:t>
            </a:r>
            <a:fld id="{CA975E1D-0C8D-4295-858F-FCBF40085FD4}" type="slidenum">
              <a:rPr lang="en-US"/>
              <a:pPr>
                <a:defRPr/>
              </a:pPr>
              <a:t>‹#›</a:t>
            </a:fld>
            <a:endParaRPr lang="en-US" dirty="0"/>
          </a:p>
        </p:txBody>
      </p:sp>
    </p:spTree>
    <p:extLst>
      <p:ext uri="{BB962C8B-B14F-4D97-AF65-F5344CB8AC3E}">
        <p14:creationId xmlns:p14="http://schemas.microsoft.com/office/powerpoint/2010/main" val="319015803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20" descr="DSM_cover_multi2"/>
          <p:cNvPicPr>
            <a:picLocks noChangeAspect="1" noChangeArrowheads="1"/>
          </p:cNvPicPr>
          <p:nvPr userDrawn="1"/>
        </p:nvPicPr>
        <p:blipFill>
          <a:blip r:embed="rId5" cstate="email">
            <a:extLst>
              <a:ext uri="{28A0092B-C50C-407E-A947-70E740481C1C}">
                <a14:useLocalDpi xmlns:a14="http://schemas.microsoft.com/office/drawing/2010/main"/>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5" name="Rectangle 3" hidden="1"/>
          <p:cNvGraphicFramePr>
            <a:graphicFrameLocks/>
          </p:cNvGraphicFramePr>
          <p:nvPr userDrawn="1">
            <p:custDataLst>
              <p:tags r:id="rId3"/>
            </p:custData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10306" name="think-cell Slide" r:id="rId6" imgW="0" imgH="0" progId="TCLayout.ActiveDocument.1">
                  <p:embed/>
                </p:oleObj>
              </mc:Choice>
              <mc:Fallback>
                <p:oleObj name="think-cell Slide" r:id="rId6" imgW="0" imgH="0" progId="TCLayout.ActiveDocument.1">
                  <p:embed/>
                  <p:pic>
                    <p:nvPicPr>
                      <p:cNvPr id="5" name="Rectangle 3"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211667" cy="158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sp>
        <p:nvSpPr>
          <p:cNvPr id="3074" name="Rectangle 2"/>
          <p:cNvSpPr>
            <a:spLocks noGrp="1" noChangeArrowheads="1"/>
          </p:cNvSpPr>
          <p:nvPr>
            <p:ph type="ctrTitle"/>
          </p:nvPr>
        </p:nvSpPr>
        <p:spPr>
          <a:xfrm>
            <a:off x="954618" y="1722438"/>
            <a:ext cx="8547100" cy="463550"/>
          </a:xfrm>
        </p:spPr>
        <p:txBody>
          <a:bodyPr anchor="t"/>
          <a:lstStyle>
            <a:lvl1pPr>
              <a:defRPr>
                <a:solidFill>
                  <a:schemeClr val="bg1"/>
                </a:solidFill>
              </a:defRPr>
            </a:lvl1pPr>
          </a:lstStyle>
          <a:p>
            <a:r>
              <a:rPr lang="nl-NL"/>
              <a:t>Click to edit Master title style</a:t>
            </a:r>
          </a:p>
        </p:txBody>
      </p:sp>
      <p:sp>
        <p:nvSpPr>
          <p:cNvPr id="3075" name="Rectangle 3"/>
          <p:cNvSpPr>
            <a:spLocks noGrp="1" noChangeArrowheads="1"/>
          </p:cNvSpPr>
          <p:nvPr>
            <p:ph type="subTitle" idx="1"/>
          </p:nvPr>
        </p:nvSpPr>
        <p:spPr>
          <a:xfrm>
            <a:off x="969433" y="2662239"/>
            <a:ext cx="8534400" cy="369332"/>
          </a:xfrm>
        </p:spPr>
        <p:txBody>
          <a:bodyPr/>
          <a:lstStyle>
            <a:lvl1pPr marL="0" indent="0">
              <a:buFontTx/>
              <a:buNone/>
              <a:defRPr sz="2400">
                <a:solidFill>
                  <a:schemeClr val="bg1"/>
                </a:solidFill>
              </a:defRPr>
            </a:lvl1pPr>
          </a:lstStyle>
          <a:p>
            <a:r>
              <a:rPr lang="nl-NL"/>
              <a:t>Click to edit Master subtitle style</a:t>
            </a:r>
          </a:p>
        </p:txBody>
      </p:sp>
      <p:sp>
        <p:nvSpPr>
          <p:cNvPr id="2" name="hl" descr="CONFIDENTIAL"/>
          <p:cNvSpPr txBox="1"/>
          <p:nvPr userDrawn="1"/>
        </p:nvSpPr>
        <p:spPr>
          <a:xfrm>
            <a:off x="0" y="0"/>
            <a:ext cx="12192000" cy="223138"/>
          </a:xfrm>
          <a:prstGeom prst="rect">
            <a:avLst/>
          </a:prstGeom>
          <a:noFill/>
        </p:spPr>
        <p:txBody>
          <a:bodyPr vert="horz" rtlCol="0">
            <a:spAutoFit/>
          </a:bodyPr>
          <a:lstStyle/>
          <a:p>
            <a:pPr algn="l"/>
            <a:r>
              <a:rPr lang="en-US" sz="850" b="0" i="0" u="none" baseline="0" dirty="0">
                <a:solidFill>
                  <a:srgbClr val="5F5F5F"/>
                </a:solidFill>
                <a:latin typeface="trebuchet ms" panose="020B0603020202020204" pitchFamily="34" charset="0"/>
              </a:rPr>
              <a:t>CONFIDENTIAL</a:t>
            </a:r>
          </a:p>
        </p:txBody>
      </p:sp>
    </p:spTree>
    <p:extLst>
      <p:ext uri="{BB962C8B-B14F-4D97-AF65-F5344CB8AC3E}">
        <p14:creationId xmlns:p14="http://schemas.microsoft.com/office/powerpoint/2010/main" val="273859639"/>
      </p:ext>
    </p:extLst>
  </p:cSld>
  <p:clrMapOvr>
    <a:overrideClrMapping bg1="lt1" tx1="dk1" bg2="lt2" tx2="dk2" accent1="accent1" accent2="accent2" accent3="accent3" accent4="accent4" accent5="accent5" accent6="accent6" hlink="hlink" folHlink="folHlink"/>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Content Placeholder 2"/>
          <p:cNvSpPr>
            <a:spLocks noGrp="1"/>
          </p:cNvSpPr>
          <p:nvPr>
            <p:ph idx="1"/>
          </p:nvPr>
        </p:nvSpPr>
        <p:spPr/>
        <p:txBody>
          <a:body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FF80460D-7C07-4C6B-80D6-EC0075357379}"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15991934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584775"/>
          </a:xfrm>
        </p:spPr>
        <p:txBody>
          <a:bodyPr anchor="t"/>
          <a:lstStyle>
            <a:lvl1pPr algn="l">
              <a:defRPr sz="4000" b="1" cap="all"/>
            </a:lvl1pPr>
          </a:lstStyle>
          <a:p>
            <a:r>
              <a:rPr lang="nl-NL"/>
              <a:t>Click to edit Master title style</a:t>
            </a:r>
            <a:endParaRPr lang="en-US"/>
          </a:p>
        </p:txBody>
      </p:sp>
      <p:sp>
        <p:nvSpPr>
          <p:cNvPr id="3" name="Text Placeholder 2"/>
          <p:cNvSpPr>
            <a:spLocks noGrp="1"/>
          </p:cNvSpPr>
          <p:nvPr>
            <p:ph type="body" idx="1"/>
          </p:nvPr>
        </p:nvSpPr>
        <p:spPr>
          <a:xfrm>
            <a:off x="963084" y="4099123"/>
            <a:ext cx="10363200" cy="30777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nl-NL"/>
              <a:t>Click to edit Master text styles</a:t>
            </a:r>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E4AEC912-27E7-4423-B34B-C98ADF5A59B8}"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183124330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Content Placeholder 2"/>
          <p:cNvSpPr>
            <a:spLocks noGrp="1"/>
          </p:cNvSpPr>
          <p:nvPr>
            <p:ph sz="half" idx="1"/>
          </p:nvPr>
        </p:nvSpPr>
        <p:spPr>
          <a:xfrm>
            <a:off x="982134" y="1773239"/>
            <a:ext cx="5365751" cy="166199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Content Placeholder 3"/>
          <p:cNvSpPr>
            <a:spLocks noGrp="1"/>
          </p:cNvSpPr>
          <p:nvPr>
            <p:ph sz="half" idx="2"/>
          </p:nvPr>
        </p:nvSpPr>
        <p:spPr>
          <a:xfrm>
            <a:off x="6551084" y="1773239"/>
            <a:ext cx="5365749" cy="166199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2F3F36C2-98FE-4549-A138-895B418E6BF7}"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312030624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949818"/>
            <a:ext cx="10972800" cy="467820"/>
          </a:xfrm>
        </p:spPr>
        <p:txBody>
          <a:bodyPr/>
          <a:lstStyle>
            <a:lvl1pPr>
              <a:defRPr/>
            </a:lvl1pPr>
          </a:lstStyle>
          <a:p>
            <a:r>
              <a:rPr lang="nl-NL"/>
              <a:t>Click to edit Master title style</a:t>
            </a:r>
            <a:endParaRPr lang="en-US"/>
          </a:p>
        </p:txBody>
      </p:sp>
      <p:sp>
        <p:nvSpPr>
          <p:cNvPr id="3" name="Text Placeholder 2"/>
          <p:cNvSpPr>
            <a:spLocks noGrp="1"/>
          </p:cNvSpPr>
          <p:nvPr>
            <p:ph type="body" idx="1"/>
          </p:nvPr>
        </p:nvSpPr>
        <p:spPr>
          <a:xfrm>
            <a:off x="609600" y="1805543"/>
            <a:ext cx="5386917" cy="36933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Click to edit Master text styles</a:t>
            </a:r>
          </a:p>
        </p:txBody>
      </p:sp>
      <p:sp>
        <p:nvSpPr>
          <p:cNvPr id="4" name="Content Placeholder 3"/>
          <p:cNvSpPr>
            <a:spLocks noGrp="1"/>
          </p:cNvSpPr>
          <p:nvPr>
            <p:ph sz="half" idx="2"/>
          </p:nvPr>
        </p:nvSpPr>
        <p:spPr>
          <a:xfrm>
            <a:off x="609600" y="2174875"/>
            <a:ext cx="5386917" cy="14465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5" name="Text Placeholder 4"/>
          <p:cNvSpPr>
            <a:spLocks noGrp="1"/>
          </p:cNvSpPr>
          <p:nvPr>
            <p:ph type="body" sz="quarter" idx="3"/>
          </p:nvPr>
        </p:nvSpPr>
        <p:spPr>
          <a:xfrm>
            <a:off x="6193368" y="1805543"/>
            <a:ext cx="5389033" cy="36933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a:t>Click to edit Master text styles</a:t>
            </a:r>
          </a:p>
        </p:txBody>
      </p:sp>
      <p:sp>
        <p:nvSpPr>
          <p:cNvPr id="6" name="Content Placeholder 5"/>
          <p:cNvSpPr>
            <a:spLocks noGrp="1"/>
          </p:cNvSpPr>
          <p:nvPr>
            <p:ph sz="quarter" idx="4"/>
          </p:nvPr>
        </p:nvSpPr>
        <p:spPr>
          <a:xfrm>
            <a:off x="6193368" y="2174875"/>
            <a:ext cx="5389033" cy="144655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7"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8"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434FD9E2-D381-4ABB-9CB8-E50F7171B0E5}"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20716752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4"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487085DE-2F9A-4797-80AD-C3BA4BF73749}"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41452880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3"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E6D512D0-526F-4A0A-9C31-38373456F098}"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11907571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CB7D31-B538-4D25-B662-3A73AF430518}" type="datetimeFigureOut">
              <a:rPr lang="en-US" smtClean="0"/>
              <a:t>5/15/2021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14400D3-7306-4BC0-B974-CF52F0EC4CF0}"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6496289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1142712"/>
            <a:ext cx="4011084" cy="292388"/>
          </a:xfrm>
        </p:spPr>
        <p:txBody>
          <a:bodyPr/>
          <a:lstStyle>
            <a:lvl1pPr algn="l">
              <a:defRPr sz="2000" b="1"/>
            </a:lvl1pPr>
          </a:lstStyle>
          <a:p>
            <a:r>
              <a:rPr lang="nl-NL"/>
              <a:t>Click to edit Master title style</a:t>
            </a:r>
            <a:endParaRPr lang="en-US"/>
          </a:p>
        </p:txBody>
      </p:sp>
      <p:sp>
        <p:nvSpPr>
          <p:cNvPr id="3" name="Content Placeholder 2"/>
          <p:cNvSpPr>
            <a:spLocks noGrp="1"/>
          </p:cNvSpPr>
          <p:nvPr>
            <p:ph idx="1"/>
          </p:nvPr>
        </p:nvSpPr>
        <p:spPr>
          <a:xfrm>
            <a:off x="4766733" y="273051"/>
            <a:ext cx="6815667" cy="190821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Text Placeholder 3"/>
          <p:cNvSpPr>
            <a:spLocks noGrp="1"/>
          </p:cNvSpPr>
          <p:nvPr>
            <p:ph type="body" sz="half" idx="2"/>
          </p:nvPr>
        </p:nvSpPr>
        <p:spPr>
          <a:xfrm>
            <a:off x="609601" y="1435101"/>
            <a:ext cx="4011084" cy="21544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Click to edit Master text styles</a:t>
            </a:r>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1CBD4788-ECC6-4981-8FBA-06C96E80CB6B}"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252925334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5074950"/>
            <a:ext cx="7315200" cy="292388"/>
          </a:xfrm>
        </p:spPr>
        <p:txBody>
          <a:bodyPr/>
          <a:lstStyle>
            <a:lvl1pPr algn="l">
              <a:defRPr sz="2000" b="1"/>
            </a:lvl1pPr>
          </a:lstStyle>
          <a:p>
            <a:r>
              <a:rPr lang="nl-NL"/>
              <a:t>Click to edit Master title style</a:t>
            </a:r>
            <a:endParaRPr lang="en-US"/>
          </a:p>
        </p:txBody>
      </p:sp>
      <p:sp>
        <p:nvSpPr>
          <p:cNvPr id="3" name="Picture Placeholder 2"/>
          <p:cNvSpPr>
            <a:spLocks noGrp="1"/>
          </p:cNvSpPr>
          <p:nvPr>
            <p:ph type="pic" idx="1"/>
          </p:nvPr>
        </p:nvSpPr>
        <p:spPr>
          <a:xfrm>
            <a:off x="2389717" y="612775"/>
            <a:ext cx="7315200" cy="49244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2389717" y="5367338"/>
            <a:ext cx="7315200" cy="21544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l-NL"/>
              <a:t>Click to edit Master text styles</a:t>
            </a:r>
          </a:p>
        </p:txBody>
      </p:sp>
      <p:sp>
        <p:nvSpPr>
          <p:cNvPr id="5"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6"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57B75A3D-57A8-4EE6-9906-C6457166BAB1}"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24730925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l-NL"/>
              <a:t>Click to edit Master title style</a:t>
            </a:r>
            <a:endParaRPr lang="en-US"/>
          </a:p>
        </p:txBody>
      </p:sp>
      <p:sp>
        <p:nvSpPr>
          <p:cNvPr id="3" name="Vertical Text Placeholder 2"/>
          <p:cNvSpPr>
            <a:spLocks noGrp="1"/>
          </p:cNvSpPr>
          <p:nvPr>
            <p:ph type="body" orient="vert" idx="1"/>
          </p:nvPr>
        </p:nvSpPr>
        <p:spPr>
          <a:xfrm>
            <a:off x="2221872" y="1773239"/>
            <a:ext cx="9694962" cy="1373187"/>
          </a:xfrm>
        </p:spPr>
        <p:txBody>
          <a:bodyPr vert="eaVert"/>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3DA19743-CEFF-4FDB-9366-21E21897B719}"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188451092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77867" y="773113"/>
            <a:ext cx="1403461" cy="2373312"/>
          </a:xfrm>
        </p:spPr>
        <p:txBody>
          <a:bodyPr vert="eaVert"/>
          <a:lstStyle/>
          <a:p>
            <a:r>
              <a:rPr lang="nl-NL"/>
              <a:t>Click to edit Master title style</a:t>
            </a:r>
            <a:endParaRPr lang="en-US"/>
          </a:p>
        </p:txBody>
      </p:sp>
      <p:sp>
        <p:nvSpPr>
          <p:cNvPr id="3" name="Vertical Text Placeholder 2"/>
          <p:cNvSpPr>
            <a:spLocks noGrp="1"/>
          </p:cNvSpPr>
          <p:nvPr>
            <p:ph type="body" orient="vert" idx="1"/>
          </p:nvPr>
        </p:nvSpPr>
        <p:spPr>
          <a:xfrm>
            <a:off x="6204678" y="773113"/>
            <a:ext cx="2769989" cy="2373312"/>
          </a:xfrm>
        </p:spPr>
        <p:txBody>
          <a:bodyPr vert="eaVert"/>
          <a:lstStyle/>
          <a:p>
            <a:pPr lvl="0"/>
            <a:r>
              <a:rPr lang="nl-NL"/>
              <a:t>Click to edit Master text styles</a:t>
            </a:r>
          </a:p>
          <a:p>
            <a:pPr lvl="1"/>
            <a:r>
              <a:rPr lang="nl-NL"/>
              <a:t>Second level</a:t>
            </a:r>
          </a:p>
          <a:p>
            <a:pPr lvl="2"/>
            <a:r>
              <a:rPr lang="nl-NL"/>
              <a:t>Third level</a:t>
            </a:r>
          </a:p>
          <a:p>
            <a:pPr lvl="3"/>
            <a:r>
              <a:rPr lang="nl-NL"/>
              <a:t>Fourth level</a:t>
            </a:r>
          </a:p>
          <a:p>
            <a:pPr lvl="4"/>
            <a:r>
              <a:rPr lang="nl-NL"/>
              <a:t>Fifth level</a:t>
            </a:r>
            <a:endParaRPr lang="en-US"/>
          </a:p>
        </p:txBody>
      </p:sp>
      <p:sp>
        <p:nvSpPr>
          <p:cNvPr id="4" name="Rectangle 5"/>
          <p:cNvSpPr>
            <a:spLocks noGrp="1" noChangeArrowheads="1"/>
          </p:cNvSpPr>
          <p:nvPr>
            <p:ph type="ftr" sz="quarter" idx="10"/>
            <p:custDataLst>
              <p:tags r:id="rId1"/>
            </p:custDataLst>
          </p:nvPr>
        </p:nvSpPr>
        <p:spPr>
          <a:ln/>
        </p:spPr>
        <p:txBody>
          <a:bodyPr/>
          <a:lstStyle>
            <a:lvl1pPr>
              <a:defRPr/>
            </a:lvl1pPr>
          </a:lstStyle>
          <a:p>
            <a:pPr>
              <a:defRPr/>
            </a:pPr>
            <a:r>
              <a:rPr lang="en-US" dirty="0">
                <a:solidFill>
                  <a:srgbClr val="5F5F5F"/>
                </a:solidFill>
              </a:rPr>
              <a:t>Corporate Communications / February 7, 2011</a:t>
            </a:r>
          </a:p>
        </p:txBody>
      </p:sp>
      <p:sp>
        <p:nvSpPr>
          <p:cNvPr id="5" name="Rectangle 6"/>
          <p:cNvSpPr>
            <a:spLocks noGrp="1" noChangeArrowheads="1"/>
          </p:cNvSpPr>
          <p:nvPr>
            <p:ph type="sldNum" sz="quarter" idx="11"/>
            <p:custDataLst>
              <p:tags r:id="rId2"/>
            </p:custDataLst>
          </p:nvPr>
        </p:nvSpPr>
        <p:spPr>
          <a:ln/>
        </p:spPr>
        <p:txBody>
          <a:bodyPr/>
          <a:lstStyle>
            <a:lvl1pPr>
              <a:defRPr/>
            </a:lvl1pPr>
          </a:lstStyle>
          <a:p>
            <a:pPr>
              <a:defRPr/>
            </a:pPr>
            <a:r>
              <a:rPr lang="en-US" dirty="0">
                <a:solidFill>
                  <a:srgbClr val="5F5F5F"/>
                </a:solidFill>
              </a:rPr>
              <a:t>Page </a:t>
            </a:r>
            <a:fld id="{BB345423-B58B-4FAC-B19C-051D0A45576D}" type="slidenum">
              <a:rPr lang="en-US">
                <a:solidFill>
                  <a:srgbClr val="5F5F5F"/>
                </a:solidFill>
              </a:rPr>
              <a:pPr>
                <a:defRPr/>
              </a:pPr>
              <a:t>‹#›</a:t>
            </a:fld>
            <a:endParaRPr lang="en-US" dirty="0">
              <a:solidFill>
                <a:srgbClr val="5F5F5F"/>
              </a:solidFill>
            </a:endParaRPr>
          </a:p>
        </p:txBody>
      </p:sp>
    </p:spTree>
    <p:extLst>
      <p:ext uri="{BB962C8B-B14F-4D97-AF65-F5344CB8AC3E}">
        <p14:creationId xmlns:p14="http://schemas.microsoft.com/office/powerpoint/2010/main" val="3636659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CB7D31-B538-4D25-B662-3A73AF430518}" type="datetimeFigureOut">
              <a:rPr lang="en-US" smtClean="0"/>
              <a:t>5/15/2021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36933549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CB7D31-B538-4D25-B662-3A73AF430518}" type="datetimeFigureOut">
              <a:rPr lang="en-US" smtClean="0"/>
              <a:t>5/15/2021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2855897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CB7D31-B538-4D25-B662-3A73AF430518}" type="datetimeFigureOut">
              <a:rPr lang="en-US" smtClean="0"/>
              <a:t>5/15/2021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886204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CB7D31-B538-4D25-B662-3A73AF430518}" type="datetimeFigureOut">
              <a:rPr lang="en-US" smtClean="0"/>
              <a:t>5/15/2021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42038641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8CB7D31-B538-4D25-B662-3A73AF430518}" type="datetimeFigureOut">
              <a:rPr lang="en-US" smtClean="0"/>
              <a:t>5/15/2021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4400D3-7306-4BC0-B974-CF52F0EC4CF0}" type="slidenum">
              <a:rPr lang="en-US" smtClean="0"/>
              <a:t>‹#›</a:t>
            </a:fld>
            <a:endParaRPr lang="en-US"/>
          </a:p>
        </p:txBody>
      </p:sp>
    </p:spTree>
    <p:extLst>
      <p:ext uri="{BB962C8B-B14F-4D97-AF65-F5344CB8AC3E}">
        <p14:creationId xmlns:p14="http://schemas.microsoft.com/office/powerpoint/2010/main" val="8493756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8CB7D31-B538-4D25-B662-3A73AF430518}" type="datetimeFigureOut">
              <a:rPr lang="en-US" smtClean="0"/>
              <a:t>5/15/2021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14400D3-7306-4BC0-B974-CF52F0EC4CF0}" type="slidenum">
              <a:rPr lang="en-US" smtClean="0"/>
              <a:t>‹#›</a:t>
            </a:fld>
            <a:endParaRPr lang="en-US"/>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717654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vmlDrawing" Target="../drawings/vmlDrawing1.vml"/><Relationship Id="rId18" Type="http://schemas.openxmlformats.org/officeDocument/2006/relationships/tags" Target="../tags/tag5.xml"/><Relationship Id="rId3" Type="http://schemas.openxmlformats.org/officeDocument/2006/relationships/slideLayout" Target="../slideLayouts/slideLayout14.xml"/><Relationship Id="rId21" Type="http://schemas.openxmlformats.org/officeDocument/2006/relationships/image" Target="../media/image2.png"/><Relationship Id="rId7" Type="http://schemas.openxmlformats.org/officeDocument/2006/relationships/slideLayout" Target="../slideLayouts/slideLayout18.xml"/><Relationship Id="rId12" Type="http://schemas.openxmlformats.org/officeDocument/2006/relationships/theme" Target="../theme/theme2.xml"/><Relationship Id="rId17" Type="http://schemas.openxmlformats.org/officeDocument/2006/relationships/tags" Target="../tags/tag4.xml"/><Relationship Id="rId2" Type="http://schemas.openxmlformats.org/officeDocument/2006/relationships/slideLayout" Target="../slideLayouts/slideLayout13.xml"/><Relationship Id="rId16" Type="http://schemas.openxmlformats.org/officeDocument/2006/relationships/tags" Target="../tags/tag3.xml"/><Relationship Id="rId20" Type="http://schemas.openxmlformats.org/officeDocument/2006/relationships/oleObject" Target="../embeddings/oleObject1.bin"/><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2.xml"/><Relationship Id="rId10" Type="http://schemas.openxmlformats.org/officeDocument/2006/relationships/slideLayout" Target="../slideLayouts/slideLayout21.xml"/><Relationship Id="rId19" Type="http://schemas.openxmlformats.org/officeDocument/2006/relationships/tags" Target="../tags/tag6.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vmlDrawing" Target="../drawings/vmlDrawing3.vml"/><Relationship Id="rId18" Type="http://schemas.openxmlformats.org/officeDocument/2006/relationships/tags" Target="../tags/tag32.xml"/><Relationship Id="rId3" Type="http://schemas.openxmlformats.org/officeDocument/2006/relationships/slideLayout" Target="../slideLayouts/slideLayout25.xml"/><Relationship Id="rId21" Type="http://schemas.openxmlformats.org/officeDocument/2006/relationships/image" Target="../media/image2.png"/><Relationship Id="rId7" Type="http://schemas.openxmlformats.org/officeDocument/2006/relationships/slideLayout" Target="../slideLayouts/slideLayout29.xml"/><Relationship Id="rId12" Type="http://schemas.openxmlformats.org/officeDocument/2006/relationships/theme" Target="../theme/theme3.xml"/><Relationship Id="rId17" Type="http://schemas.openxmlformats.org/officeDocument/2006/relationships/tags" Target="../tags/tag31.xml"/><Relationship Id="rId2" Type="http://schemas.openxmlformats.org/officeDocument/2006/relationships/slideLayout" Target="../slideLayouts/slideLayout24.xml"/><Relationship Id="rId16" Type="http://schemas.openxmlformats.org/officeDocument/2006/relationships/tags" Target="../tags/tag30.xml"/><Relationship Id="rId20" Type="http://schemas.openxmlformats.org/officeDocument/2006/relationships/oleObject" Target="../embeddings/oleObject3.bin"/><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tags" Target="../tags/tag29.xml"/><Relationship Id="rId10" Type="http://schemas.openxmlformats.org/officeDocument/2006/relationships/slideLayout" Target="../slideLayouts/slideLayout32.xml"/><Relationship Id="rId19" Type="http://schemas.openxmlformats.org/officeDocument/2006/relationships/tags" Target="../tags/tag33.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tags" Target="../tags/tag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A8CB7D31-B538-4D25-B662-3A73AF430518}" type="datetimeFigureOut">
              <a:rPr lang="en-US" smtClean="0"/>
              <a:t>5/15/2021</a:t>
            </a:fld>
            <a:endParaRPr lang="en-US"/>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14400D3-7306-4BC0-B974-CF52F0EC4CF0}" type="slidenum">
              <a:rPr lang="en-US" smtClean="0"/>
              <a:t>‹#›</a:t>
            </a:fld>
            <a:endParaRPr lang="en-US"/>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 name="MSIPCMContentMarking" descr="{&quot;HashCode&quot;:1466212546,&quot;Placement&quot;:&quot;Header&quot;,&quot;Top&quot;:0.0,&quot;Left&quot;:888.568237,&quot;SlideWidth&quot;:960,&quot;SlideHeight&quot;:540}">
            <a:extLst>
              <a:ext uri="{FF2B5EF4-FFF2-40B4-BE49-F238E27FC236}">
                <a16:creationId xmlns:a16="http://schemas.microsoft.com/office/drawing/2014/main" id="{85D2D5CC-56C2-40F3-9B71-C2FDF414B0D9}"/>
              </a:ext>
            </a:extLst>
          </p:cNvPr>
          <p:cNvSpPr txBox="1"/>
          <p:nvPr userDrawn="1"/>
        </p:nvSpPr>
        <p:spPr>
          <a:xfrm>
            <a:off x="11284817" y="0"/>
            <a:ext cx="907183" cy="262344"/>
          </a:xfrm>
          <a:prstGeom prst="rect">
            <a:avLst/>
          </a:prstGeom>
          <a:noFill/>
        </p:spPr>
        <p:txBody>
          <a:bodyPr vert="horz" wrap="square" lIns="0" tIns="0" rIns="0" bIns="0" rtlCol="0" anchor="ctr" anchorCtr="1">
            <a:spAutoFit/>
          </a:bodyPr>
          <a:lstStyle/>
          <a:p>
            <a:pPr algn="r">
              <a:spcBef>
                <a:spcPts val="0"/>
              </a:spcBef>
              <a:spcAft>
                <a:spcPts val="0"/>
              </a:spcAft>
            </a:pPr>
            <a:r>
              <a:rPr lang="en-US" sz="1000">
                <a:solidFill>
                  <a:srgbClr val="737373"/>
                </a:solidFill>
                <a:latin typeface="Calibri" panose="020F0502020204030204" pitchFamily="34" charset="0"/>
              </a:rPr>
              <a:t>Confidential</a:t>
            </a:r>
          </a:p>
        </p:txBody>
      </p:sp>
    </p:spTree>
    <p:extLst>
      <p:ext uri="{BB962C8B-B14F-4D97-AF65-F5344CB8AC3E}">
        <p14:creationId xmlns:p14="http://schemas.microsoft.com/office/powerpoint/2010/main" val="178581751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26" name="Rectangle 2" hidden="1"/>
          <p:cNvGraphicFramePr>
            <a:graphicFrameLocks/>
          </p:cNvGraphicFramePr>
          <p:nvPr userDrawn="1">
            <p:custDataLst>
              <p:tags r:id="rId14"/>
            </p:custData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1092" name="think-cell Slide" r:id="rId20" imgW="0" imgH="0" progId="TCLayout.ActiveDocument.1">
                  <p:embed/>
                </p:oleObj>
              </mc:Choice>
              <mc:Fallback>
                <p:oleObj name="think-cell Slide" r:id="rId20" imgW="0" imgH="0" progId="TCLayout.ActiveDocument.1">
                  <p:embed/>
                  <p:pic>
                    <p:nvPicPr>
                      <p:cNvPr id="1026" name="Rectangle 2"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211667" cy="158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pic>
        <p:nvPicPr>
          <p:cNvPr id="1027" name="Picture 39" descr="DSM_cover_logo_contentpage_300"/>
          <p:cNvPicPr>
            <a:picLocks noChangeAspect="1" noChangeArrowheads="1"/>
          </p:cNvPicPr>
          <p:nvPr userDrawn="1">
            <p:custDataLst>
              <p:tags r:id="rId15"/>
            </p:custDataLst>
          </p:nvPr>
        </p:nvPicPr>
        <p:blipFill>
          <a:blip r:embed="rId21" cstate="email">
            <a:extLst>
              <a:ext uri="{28A0092B-C50C-407E-A947-70E740481C1C}">
                <a14:useLocalDpi xmlns:a14="http://schemas.microsoft.com/office/drawing/2010/main"/>
              </a:ext>
            </a:extLst>
          </a:blip>
          <a:srcRect/>
          <a:stretch>
            <a:fillRect/>
          </a:stretch>
        </p:blipFill>
        <p:spPr bwMode="auto">
          <a:xfrm>
            <a:off x="9258300" y="6053138"/>
            <a:ext cx="2650067" cy="63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2"/>
          <p:cNvSpPr>
            <a:spLocks noGrp="1" noChangeArrowheads="1"/>
          </p:cNvSpPr>
          <p:nvPr>
            <p:ph type="title"/>
            <p:custDataLst>
              <p:tags r:id="rId16"/>
            </p:custDataLst>
          </p:nvPr>
        </p:nvSpPr>
        <p:spPr bwMode="auto">
          <a:xfrm>
            <a:off x="956733" y="773113"/>
            <a:ext cx="1093046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nl-NL" altLang="zh-CN"/>
              <a:t>Click to edit Master title style</a:t>
            </a:r>
            <a:endParaRPr lang="en-US"/>
          </a:p>
        </p:txBody>
      </p:sp>
      <p:sp>
        <p:nvSpPr>
          <p:cNvPr id="1029" name="Rectangle 3"/>
          <p:cNvSpPr>
            <a:spLocks noGrp="1" noChangeArrowheads="1"/>
          </p:cNvSpPr>
          <p:nvPr>
            <p:ph type="body" idx="1"/>
            <p:custDataLst>
              <p:tags r:id="rId17"/>
            </p:custDataLst>
          </p:nvPr>
        </p:nvSpPr>
        <p:spPr bwMode="auto">
          <a:xfrm>
            <a:off x="982134" y="1773239"/>
            <a:ext cx="109347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5"/>
          <p:cNvSpPr>
            <a:spLocks noGrp="1" noChangeArrowheads="1"/>
          </p:cNvSpPr>
          <p:nvPr>
            <p:ph type="ftr" sz="quarter" idx="3"/>
            <p:custDataLst>
              <p:tags r:id="rId18"/>
            </p:custDataLst>
          </p:nvPr>
        </p:nvSpPr>
        <p:spPr bwMode="auto">
          <a:xfrm>
            <a:off x="982134" y="280989"/>
            <a:ext cx="6542617" cy="168275"/>
          </a:xfrm>
          <a:prstGeom prst="rect">
            <a:avLst/>
          </a:prstGeom>
          <a:noFill/>
          <a:ln w="9525">
            <a:noFill/>
            <a:miter lim="800000"/>
            <a:headEnd/>
            <a:tailEnd/>
          </a:ln>
          <a:effectLst/>
        </p:spPr>
        <p:txBody>
          <a:bodyPr vert="horz" wrap="square" lIns="0" tIns="0" rIns="0" bIns="0" numCol="1" anchor="b" anchorCtr="0" compatLnSpc="1">
            <a:prstTxWarp prst="textNoShape">
              <a:avLst/>
            </a:prstTxWarp>
            <a:spAutoFit/>
          </a:bodyPr>
          <a:lstStyle>
            <a:lvl1pPr eaLnBrk="1" hangingPunct="1">
              <a:defRPr sz="1100">
                <a:solidFill>
                  <a:schemeClr val="bg2"/>
                </a:solidFill>
              </a:defRPr>
            </a:lvl1pPr>
          </a:lstStyle>
          <a:p>
            <a:pPr>
              <a:defRPr/>
            </a:pPr>
            <a:r>
              <a:rPr lang="en-US" dirty="0"/>
              <a:t>Corporate Communications / February 7, 2011</a:t>
            </a:r>
          </a:p>
        </p:txBody>
      </p:sp>
      <p:sp>
        <p:nvSpPr>
          <p:cNvPr id="1030" name="Rectangle 6"/>
          <p:cNvSpPr>
            <a:spLocks noGrp="1" noChangeArrowheads="1"/>
          </p:cNvSpPr>
          <p:nvPr>
            <p:ph type="sldNum" sz="quarter" idx="4"/>
            <p:custDataLst>
              <p:tags r:id="rId19"/>
            </p:custDataLst>
          </p:nvPr>
        </p:nvSpPr>
        <p:spPr bwMode="auto">
          <a:xfrm>
            <a:off x="982133" y="6499225"/>
            <a:ext cx="1270000" cy="152400"/>
          </a:xfrm>
          <a:prstGeom prst="rect">
            <a:avLst/>
          </a:prstGeom>
          <a:noFill/>
          <a:ln w="9525">
            <a:noFill/>
            <a:miter lim="800000"/>
            <a:headEnd/>
            <a:tailEnd/>
          </a:ln>
          <a:effectLst/>
        </p:spPr>
        <p:txBody>
          <a:bodyPr vert="horz" wrap="square" lIns="0" tIns="0" rIns="0" bIns="0" numCol="1" anchor="b" anchorCtr="0" compatLnSpc="1">
            <a:prstTxWarp prst="textNoShape">
              <a:avLst/>
            </a:prstTxWarp>
            <a:spAutoFit/>
          </a:bodyPr>
          <a:lstStyle>
            <a:lvl1pPr eaLnBrk="1" hangingPunct="1">
              <a:defRPr sz="1000">
                <a:solidFill>
                  <a:schemeClr val="bg2"/>
                </a:solidFill>
              </a:defRPr>
            </a:lvl1pPr>
          </a:lstStyle>
          <a:p>
            <a:pPr>
              <a:defRPr/>
            </a:pPr>
            <a:r>
              <a:rPr lang="en-US" dirty="0"/>
              <a:t>Page </a:t>
            </a:r>
            <a:fld id="{7EDEF47B-B910-4285-8636-2229B8076B2E}" type="slidenum">
              <a:rPr lang="en-US"/>
              <a:pPr>
                <a:defRPr/>
              </a:pPr>
              <a:t>‹#›</a:t>
            </a:fld>
            <a:endParaRPr lang="en-US" dirty="0"/>
          </a:p>
        </p:txBody>
      </p:sp>
      <p:sp>
        <p:nvSpPr>
          <p:cNvPr id="3" name="hl" descr="CONFIDENTIAL"/>
          <p:cNvSpPr txBox="1"/>
          <p:nvPr userDrawn="1"/>
        </p:nvSpPr>
        <p:spPr>
          <a:xfrm>
            <a:off x="0" y="0"/>
            <a:ext cx="12192000" cy="223138"/>
          </a:xfrm>
          <a:prstGeom prst="rect">
            <a:avLst/>
          </a:prstGeom>
          <a:noFill/>
        </p:spPr>
        <p:txBody>
          <a:bodyPr vert="horz" rtlCol="0">
            <a:spAutoFit/>
          </a:bodyPr>
          <a:lstStyle/>
          <a:p>
            <a:pPr algn="l"/>
            <a:r>
              <a:rPr lang="en-US" sz="850" b="0" i="0" u="none" baseline="0" dirty="0">
                <a:solidFill>
                  <a:srgbClr val="5F5F5F"/>
                </a:solidFill>
                <a:latin typeface="trebuchet ms" panose="020B0603020202020204" pitchFamily="34" charset="0"/>
              </a:rPr>
              <a:t>CONFIDENTIAL</a:t>
            </a:r>
          </a:p>
        </p:txBody>
      </p:sp>
      <p:sp>
        <p:nvSpPr>
          <p:cNvPr id="4" name="MSIPCMContentMarking" descr="{&quot;HashCode&quot;:1466212546,&quot;Placement&quot;:&quot;Header&quot;,&quot;Top&quot;:0.0,&quot;Left&quot;:888.568237,&quot;SlideWidth&quot;:960,&quot;SlideHeight&quot;:540}">
            <a:extLst>
              <a:ext uri="{FF2B5EF4-FFF2-40B4-BE49-F238E27FC236}">
                <a16:creationId xmlns:a16="http://schemas.microsoft.com/office/drawing/2014/main" id="{EBF3CCAD-EBAE-4D45-AD8D-8C7DFCCAEEF6}"/>
              </a:ext>
            </a:extLst>
          </p:cNvPr>
          <p:cNvSpPr txBox="1"/>
          <p:nvPr userDrawn="1"/>
        </p:nvSpPr>
        <p:spPr>
          <a:xfrm>
            <a:off x="11284817" y="0"/>
            <a:ext cx="907183" cy="262344"/>
          </a:xfrm>
          <a:prstGeom prst="rect">
            <a:avLst/>
          </a:prstGeom>
          <a:noFill/>
        </p:spPr>
        <p:txBody>
          <a:bodyPr vert="horz" wrap="square" lIns="0" tIns="0" rIns="0" bIns="0" rtlCol="0" anchor="ctr" anchorCtr="1">
            <a:spAutoFit/>
          </a:bodyPr>
          <a:lstStyle/>
          <a:p>
            <a:pPr algn="r">
              <a:spcBef>
                <a:spcPts val="0"/>
              </a:spcBef>
              <a:spcAft>
                <a:spcPts val="0"/>
              </a:spcAft>
            </a:pPr>
            <a:r>
              <a:rPr lang="en-US" sz="1000">
                <a:solidFill>
                  <a:srgbClr val="737373"/>
                </a:solidFill>
                <a:latin typeface="Calibri" panose="020F0502020204030204" pitchFamily="34" charset="0"/>
              </a:rPr>
              <a:t>Confidential</a:t>
            </a:r>
          </a:p>
        </p:txBody>
      </p:sp>
    </p:spTree>
    <p:extLst>
      <p:ext uri="{BB962C8B-B14F-4D97-AF65-F5344CB8AC3E}">
        <p14:creationId xmlns:p14="http://schemas.microsoft.com/office/powerpoint/2010/main" val="32838268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rtl="0" eaLnBrk="0" fontAlgn="base" hangingPunct="0">
        <a:lnSpc>
          <a:spcPct val="95000"/>
        </a:lnSpc>
        <a:spcBef>
          <a:spcPct val="0"/>
        </a:spcBef>
        <a:spcAft>
          <a:spcPct val="0"/>
        </a:spcAft>
        <a:defRPr sz="3200" b="1">
          <a:solidFill>
            <a:schemeClr val="tx2"/>
          </a:solidFill>
          <a:latin typeface="+mj-lt"/>
          <a:ea typeface="+mj-ea"/>
          <a:cs typeface="+mj-cs"/>
        </a:defRPr>
      </a:lvl1pPr>
      <a:lvl2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2pPr>
      <a:lvl3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3pPr>
      <a:lvl4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4pPr>
      <a:lvl5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5pPr>
      <a:lvl6pPr marL="457200" algn="l" rtl="0" fontAlgn="base">
        <a:lnSpc>
          <a:spcPct val="95000"/>
        </a:lnSpc>
        <a:spcBef>
          <a:spcPct val="0"/>
        </a:spcBef>
        <a:spcAft>
          <a:spcPct val="0"/>
        </a:spcAft>
        <a:defRPr sz="3200" b="1">
          <a:solidFill>
            <a:schemeClr val="tx2"/>
          </a:solidFill>
          <a:latin typeface="Trebuchet MS" charset="0"/>
          <a:ea typeface="Arial" charset="0"/>
          <a:cs typeface="Arial" charset="0"/>
        </a:defRPr>
      </a:lvl6pPr>
      <a:lvl7pPr marL="914400" algn="l" rtl="0" fontAlgn="base">
        <a:lnSpc>
          <a:spcPct val="95000"/>
        </a:lnSpc>
        <a:spcBef>
          <a:spcPct val="0"/>
        </a:spcBef>
        <a:spcAft>
          <a:spcPct val="0"/>
        </a:spcAft>
        <a:defRPr sz="3200" b="1">
          <a:solidFill>
            <a:schemeClr val="tx2"/>
          </a:solidFill>
          <a:latin typeface="Trebuchet MS" charset="0"/>
          <a:ea typeface="Arial" charset="0"/>
          <a:cs typeface="Arial" charset="0"/>
        </a:defRPr>
      </a:lvl7pPr>
      <a:lvl8pPr marL="1371600" algn="l" rtl="0" fontAlgn="base">
        <a:lnSpc>
          <a:spcPct val="95000"/>
        </a:lnSpc>
        <a:spcBef>
          <a:spcPct val="0"/>
        </a:spcBef>
        <a:spcAft>
          <a:spcPct val="0"/>
        </a:spcAft>
        <a:defRPr sz="3200" b="1">
          <a:solidFill>
            <a:schemeClr val="tx2"/>
          </a:solidFill>
          <a:latin typeface="Trebuchet MS" charset="0"/>
          <a:ea typeface="Arial" charset="0"/>
          <a:cs typeface="Arial" charset="0"/>
        </a:defRPr>
      </a:lvl8pPr>
      <a:lvl9pPr marL="1828800" algn="l" rtl="0" fontAlgn="base">
        <a:lnSpc>
          <a:spcPct val="95000"/>
        </a:lnSpc>
        <a:spcBef>
          <a:spcPct val="0"/>
        </a:spcBef>
        <a:spcAft>
          <a:spcPct val="0"/>
        </a:spcAft>
        <a:defRPr sz="3200" b="1">
          <a:solidFill>
            <a:schemeClr val="tx2"/>
          </a:solidFill>
          <a:latin typeface="Trebuchet MS" charset="0"/>
          <a:ea typeface="Arial" charset="0"/>
          <a:cs typeface="Arial" charset="0"/>
        </a:defRPr>
      </a:lvl9pPr>
    </p:titleStyle>
    <p:bodyStyle>
      <a:lvl1pPr marL="342900" indent="-342900" algn="l" rtl="0" eaLnBrk="0" fontAlgn="base" hangingPunct="0">
        <a:spcBef>
          <a:spcPct val="0"/>
        </a:spcBef>
        <a:spcAft>
          <a:spcPct val="0"/>
        </a:spcAft>
        <a:buChar char="•"/>
        <a:defRPr>
          <a:solidFill>
            <a:schemeClr val="tx1"/>
          </a:solidFill>
          <a:latin typeface="+mn-lt"/>
          <a:ea typeface="+mn-ea"/>
          <a:cs typeface="+mn-cs"/>
        </a:defRPr>
      </a:lvl1pPr>
      <a:lvl2pPr marL="742950" indent="-285750" algn="l" rtl="0" eaLnBrk="0" fontAlgn="base" hangingPunct="0">
        <a:spcBef>
          <a:spcPct val="0"/>
        </a:spcBef>
        <a:spcAft>
          <a:spcPct val="0"/>
        </a:spcAft>
        <a:buChar char="–"/>
        <a:defRPr>
          <a:solidFill>
            <a:schemeClr val="tx1"/>
          </a:solidFill>
          <a:latin typeface="+mn-lt"/>
          <a:ea typeface="+mn-ea"/>
          <a:cs typeface="+mn-cs"/>
        </a:defRPr>
      </a:lvl2pPr>
      <a:lvl3pPr marL="1143000" indent="-228600" algn="l" rtl="0" eaLnBrk="0" fontAlgn="base" hangingPunct="0">
        <a:spcBef>
          <a:spcPct val="0"/>
        </a:spcBef>
        <a:spcAft>
          <a:spcPct val="0"/>
        </a:spcAft>
        <a:buChar char="•"/>
        <a:defRPr>
          <a:solidFill>
            <a:schemeClr val="tx1"/>
          </a:solidFill>
          <a:latin typeface="+mn-lt"/>
          <a:ea typeface="+mn-ea"/>
          <a:cs typeface="+mn-cs"/>
        </a:defRPr>
      </a:lvl3pPr>
      <a:lvl4pPr marL="1600200" indent="-228600" algn="l" rtl="0" eaLnBrk="0" fontAlgn="base" hangingPunct="0">
        <a:spcBef>
          <a:spcPct val="0"/>
        </a:spcBef>
        <a:spcAft>
          <a:spcPct val="0"/>
        </a:spcAft>
        <a:buChar char="–"/>
        <a:defRPr>
          <a:solidFill>
            <a:schemeClr val="tx1"/>
          </a:solidFill>
          <a:latin typeface="+mn-lt"/>
          <a:ea typeface="+mn-ea"/>
          <a:cs typeface="+mn-cs"/>
        </a:defRPr>
      </a:lvl4pPr>
      <a:lvl5pPr marL="2057400" indent="-228600" algn="l" rtl="0" eaLnBrk="0" fontAlgn="base" hangingPunct="0">
        <a:spcBef>
          <a:spcPct val="0"/>
        </a:spcBef>
        <a:spcAft>
          <a:spcPct val="0"/>
        </a:spcAft>
        <a:buChar char="»"/>
        <a:defRPr>
          <a:solidFill>
            <a:schemeClr val="tx1"/>
          </a:solidFill>
          <a:latin typeface="+mn-lt"/>
          <a:ea typeface="+mn-ea"/>
          <a:cs typeface="+mn-cs"/>
        </a:defRPr>
      </a:lvl5pPr>
      <a:lvl6pPr marL="2514600" indent="-228600" algn="l" rtl="0" fontAlgn="base">
        <a:spcBef>
          <a:spcPct val="0"/>
        </a:spcBef>
        <a:spcAft>
          <a:spcPct val="0"/>
        </a:spcAft>
        <a:buChar char="»"/>
        <a:defRPr>
          <a:solidFill>
            <a:schemeClr val="tx1"/>
          </a:solidFill>
          <a:latin typeface="+mn-lt"/>
          <a:ea typeface="+mn-ea"/>
          <a:cs typeface="+mn-cs"/>
        </a:defRPr>
      </a:lvl6pPr>
      <a:lvl7pPr marL="2971800" indent="-228600" algn="l" rtl="0" fontAlgn="base">
        <a:spcBef>
          <a:spcPct val="0"/>
        </a:spcBef>
        <a:spcAft>
          <a:spcPct val="0"/>
        </a:spcAft>
        <a:buChar char="»"/>
        <a:defRPr>
          <a:solidFill>
            <a:schemeClr val="tx1"/>
          </a:solidFill>
          <a:latin typeface="+mn-lt"/>
          <a:ea typeface="+mn-ea"/>
          <a:cs typeface="+mn-cs"/>
        </a:defRPr>
      </a:lvl7pPr>
      <a:lvl8pPr marL="3429000" indent="-228600" algn="l" rtl="0" fontAlgn="base">
        <a:spcBef>
          <a:spcPct val="0"/>
        </a:spcBef>
        <a:spcAft>
          <a:spcPct val="0"/>
        </a:spcAft>
        <a:buChar char="»"/>
        <a:defRPr>
          <a:solidFill>
            <a:schemeClr val="tx1"/>
          </a:solidFill>
          <a:latin typeface="+mn-lt"/>
          <a:ea typeface="+mn-ea"/>
          <a:cs typeface="+mn-cs"/>
        </a:defRPr>
      </a:lvl8pPr>
      <a:lvl9pPr marL="3886200" indent="-228600" algn="l" rtl="0" fontAlgn="base">
        <a:spcBef>
          <a:spcPct val="0"/>
        </a:spcBef>
        <a:spcAft>
          <a:spcPct val="0"/>
        </a:spcAft>
        <a:buChar char="»"/>
        <a:defRPr>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26" name="Rectangle 2" hidden="1"/>
          <p:cNvGraphicFramePr>
            <a:graphicFrameLocks/>
          </p:cNvGraphicFramePr>
          <p:nvPr>
            <p:custDataLst>
              <p:tags r:id="rId14"/>
            </p:custDataLst>
          </p:nvPr>
        </p:nvGraphicFramePr>
        <p:xfrm>
          <a:off x="0" y="0"/>
          <a:ext cx="211667" cy="158750"/>
        </p:xfrm>
        <a:graphic>
          <a:graphicData uri="http://schemas.openxmlformats.org/presentationml/2006/ole">
            <mc:AlternateContent xmlns:mc="http://schemas.openxmlformats.org/markup-compatibility/2006">
              <mc:Choice xmlns:v="urn:schemas-microsoft-com:vml" Requires="v">
                <p:oleObj spid="_x0000_s9282" name="think-cell Slide" r:id="rId20" imgW="0" imgH="0" progId="TCLayout.ActiveDocument.1">
                  <p:embed/>
                </p:oleObj>
              </mc:Choice>
              <mc:Fallback>
                <p:oleObj name="think-cell Slide" r:id="rId20" imgW="0" imgH="0" progId="TCLayout.ActiveDocument.1">
                  <p:embed/>
                  <p:pic>
                    <p:nvPicPr>
                      <p:cNvPr id="1026" name="Rectangle 2" hidden="1"/>
                      <p:cNvPicPr>
                        <a:picLocks noChangeArrowheads="1"/>
                      </p:cNvPicPr>
                      <p:nvPr/>
                    </p:nvPicPr>
                    <p:blipFill>
                      <a:blip>
                        <a:extLst>
                          <a:ext uri="{28A0092B-C50C-407E-A947-70E740481C1C}">
                            <a14:useLocalDpi xmlns:a14="http://schemas.microsoft.com/office/drawing/2010/main" val="0"/>
                          </a:ext>
                        </a:extLst>
                      </a:blip>
                      <a:srcRect/>
                      <a:stretch>
                        <a:fillRect/>
                      </a:stretch>
                    </p:blipFill>
                    <p:spPr bwMode="auto">
                      <a:xfrm>
                        <a:off x="0" y="0"/>
                        <a:ext cx="211667" cy="1587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oleObj>
              </mc:Fallback>
            </mc:AlternateContent>
          </a:graphicData>
        </a:graphic>
      </p:graphicFrame>
      <p:pic>
        <p:nvPicPr>
          <p:cNvPr id="1027" name="Picture 39" descr="DSM_cover_logo_contentpage_300"/>
          <p:cNvPicPr>
            <a:picLocks noChangeAspect="1" noChangeArrowheads="1"/>
          </p:cNvPicPr>
          <p:nvPr>
            <p:custDataLst>
              <p:tags r:id="rId15"/>
            </p:custDataLst>
          </p:nvPr>
        </p:nvPicPr>
        <p:blipFill>
          <a:blip r:embed="rId21" cstate="email">
            <a:extLst>
              <a:ext uri="{28A0092B-C50C-407E-A947-70E740481C1C}">
                <a14:useLocalDpi xmlns:a14="http://schemas.microsoft.com/office/drawing/2010/main"/>
              </a:ext>
            </a:extLst>
          </a:blip>
          <a:srcRect/>
          <a:stretch>
            <a:fillRect/>
          </a:stretch>
        </p:blipFill>
        <p:spPr bwMode="auto">
          <a:xfrm>
            <a:off x="9258300" y="6053138"/>
            <a:ext cx="2650067" cy="633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2"/>
          <p:cNvSpPr>
            <a:spLocks noGrp="1" noChangeArrowheads="1"/>
          </p:cNvSpPr>
          <p:nvPr>
            <p:ph type="title"/>
            <p:custDataLst>
              <p:tags r:id="rId16"/>
            </p:custDataLst>
          </p:nvPr>
        </p:nvSpPr>
        <p:spPr bwMode="auto">
          <a:xfrm>
            <a:off x="956733" y="773113"/>
            <a:ext cx="10930467" cy="463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r>
              <a:rPr lang="nl-NL" altLang="zh-CN"/>
              <a:t>Click to edit Master title style</a:t>
            </a:r>
            <a:endParaRPr lang="en-US"/>
          </a:p>
        </p:txBody>
      </p:sp>
      <p:sp>
        <p:nvSpPr>
          <p:cNvPr id="1029" name="Rectangle 3"/>
          <p:cNvSpPr>
            <a:spLocks noGrp="1" noChangeArrowheads="1"/>
          </p:cNvSpPr>
          <p:nvPr>
            <p:ph type="body" idx="1"/>
            <p:custDataLst>
              <p:tags r:id="rId17"/>
            </p:custDataLst>
          </p:nvPr>
        </p:nvSpPr>
        <p:spPr bwMode="auto">
          <a:xfrm>
            <a:off x="982134" y="1773239"/>
            <a:ext cx="10934700" cy="1373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Rectangle 5"/>
          <p:cNvSpPr>
            <a:spLocks noGrp="1" noChangeArrowheads="1"/>
          </p:cNvSpPr>
          <p:nvPr>
            <p:ph type="ftr" sz="quarter" idx="3"/>
            <p:custDataLst>
              <p:tags r:id="rId18"/>
            </p:custDataLst>
          </p:nvPr>
        </p:nvSpPr>
        <p:spPr bwMode="auto">
          <a:xfrm>
            <a:off x="982134" y="280989"/>
            <a:ext cx="6542617" cy="168275"/>
          </a:xfrm>
          <a:prstGeom prst="rect">
            <a:avLst/>
          </a:prstGeom>
          <a:noFill/>
          <a:ln w="9525">
            <a:noFill/>
            <a:miter lim="800000"/>
            <a:headEnd/>
            <a:tailEnd/>
          </a:ln>
          <a:effectLst/>
        </p:spPr>
        <p:txBody>
          <a:bodyPr vert="horz" wrap="square" lIns="0" tIns="0" rIns="0" bIns="0" numCol="1" anchor="b" anchorCtr="0" compatLnSpc="1">
            <a:prstTxWarp prst="textNoShape">
              <a:avLst/>
            </a:prstTxWarp>
            <a:spAutoFit/>
          </a:bodyPr>
          <a:lstStyle>
            <a:lvl1pPr eaLnBrk="1" hangingPunct="1">
              <a:defRPr sz="1100">
                <a:solidFill>
                  <a:schemeClr val="bg2"/>
                </a:solidFill>
              </a:defRPr>
            </a:lvl1pPr>
          </a:lstStyle>
          <a:p>
            <a:pPr>
              <a:defRPr/>
            </a:pPr>
            <a:r>
              <a:rPr lang="en-US" dirty="0">
                <a:solidFill>
                  <a:srgbClr val="5F5F5F"/>
                </a:solidFill>
              </a:rPr>
              <a:t>Corporate Communications / February 7, 2011</a:t>
            </a:r>
          </a:p>
        </p:txBody>
      </p:sp>
      <p:sp>
        <p:nvSpPr>
          <p:cNvPr id="1030" name="Rectangle 6"/>
          <p:cNvSpPr>
            <a:spLocks noGrp="1" noChangeArrowheads="1"/>
          </p:cNvSpPr>
          <p:nvPr>
            <p:ph type="sldNum" sz="quarter" idx="4"/>
            <p:custDataLst>
              <p:tags r:id="rId19"/>
            </p:custDataLst>
          </p:nvPr>
        </p:nvSpPr>
        <p:spPr bwMode="auto">
          <a:xfrm>
            <a:off x="982133" y="6499225"/>
            <a:ext cx="1270000" cy="152400"/>
          </a:xfrm>
          <a:prstGeom prst="rect">
            <a:avLst/>
          </a:prstGeom>
          <a:noFill/>
          <a:ln w="9525">
            <a:noFill/>
            <a:miter lim="800000"/>
            <a:headEnd/>
            <a:tailEnd/>
          </a:ln>
          <a:effectLst/>
        </p:spPr>
        <p:txBody>
          <a:bodyPr vert="horz" wrap="square" lIns="0" tIns="0" rIns="0" bIns="0" numCol="1" anchor="b" anchorCtr="0" compatLnSpc="1">
            <a:prstTxWarp prst="textNoShape">
              <a:avLst/>
            </a:prstTxWarp>
            <a:spAutoFit/>
          </a:bodyPr>
          <a:lstStyle>
            <a:lvl1pPr eaLnBrk="1" hangingPunct="1">
              <a:defRPr sz="1000">
                <a:solidFill>
                  <a:schemeClr val="bg2"/>
                </a:solidFill>
              </a:defRPr>
            </a:lvl1pPr>
          </a:lstStyle>
          <a:p>
            <a:pPr>
              <a:defRPr/>
            </a:pPr>
            <a:r>
              <a:rPr lang="en-US" dirty="0">
                <a:solidFill>
                  <a:srgbClr val="5F5F5F"/>
                </a:solidFill>
              </a:rPr>
              <a:t>Page </a:t>
            </a:r>
            <a:fld id="{551FB947-3EC9-4811-B037-44673888B323}" type="slidenum">
              <a:rPr lang="en-US">
                <a:solidFill>
                  <a:srgbClr val="5F5F5F"/>
                </a:solidFill>
              </a:rPr>
              <a:pPr>
                <a:defRPr/>
              </a:pPr>
              <a:t>‹#›</a:t>
            </a:fld>
            <a:endParaRPr lang="en-US" dirty="0">
              <a:solidFill>
                <a:srgbClr val="5F5F5F"/>
              </a:solidFill>
            </a:endParaRPr>
          </a:p>
        </p:txBody>
      </p:sp>
      <p:sp>
        <p:nvSpPr>
          <p:cNvPr id="3" name="hl" descr="CONFIDENTIAL"/>
          <p:cNvSpPr txBox="1"/>
          <p:nvPr userDrawn="1"/>
        </p:nvSpPr>
        <p:spPr>
          <a:xfrm>
            <a:off x="0" y="0"/>
            <a:ext cx="12192000" cy="223138"/>
          </a:xfrm>
          <a:prstGeom prst="rect">
            <a:avLst/>
          </a:prstGeom>
          <a:noFill/>
        </p:spPr>
        <p:txBody>
          <a:bodyPr vert="horz" rtlCol="0">
            <a:spAutoFit/>
          </a:bodyPr>
          <a:lstStyle/>
          <a:p>
            <a:pPr algn="l"/>
            <a:r>
              <a:rPr lang="en-US" sz="850" b="0" i="0" u="none" baseline="0" dirty="0">
                <a:solidFill>
                  <a:srgbClr val="5F5F5F"/>
                </a:solidFill>
                <a:latin typeface="trebuchet ms" panose="020B0603020202020204" pitchFamily="34" charset="0"/>
              </a:rPr>
              <a:t>CONFIDENTIAL</a:t>
            </a:r>
          </a:p>
        </p:txBody>
      </p:sp>
      <p:sp>
        <p:nvSpPr>
          <p:cNvPr id="5" name="MSIPCMContentMarking" descr="{&quot;HashCode&quot;:1466212546,&quot;Placement&quot;:&quot;Header&quot;,&quot;Top&quot;:0.0,&quot;Left&quot;:888.568237,&quot;SlideWidth&quot;:960,&quot;SlideHeight&quot;:540}">
            <a:extLst>
              <a:ext uri="{FF2B5EF4-FFF2-40B4-BE49-F238E27FC236}">
                <a16:creationId xmlns:a16="http://schemas.microsoft.com/office/drawing/2014/main" id="{E8BFAC6C-41D6-477A-89E5-875CFE6BA1CC}"/>
              </a:ext>
            </a:extLst>
          </p:cNvPr>
          <p:cNvSpPr txBox="1"/>
          <p:nvPr userDrawn="1"/>
        </p:nvSpPr>
        <p:spPr>
          <a:xfrm>
            <a:off x="11284817" y="0"/>
            <a:ext cx="907183" cy="262344"/>
          </a:xfrm>
          <a:prstGeom prst="rect">
            <a:avLst/>
          </a:prstGeom>
          <a:noFill/>
        </p:spPr>
        <p:txBody>
          <a:bodyPr vert="horz" wrap="square" lIns="0" tIns="0" rIns="0" bIns="0" rtlCol="0" anchor="ctr" anchorCtr="1">
            <a:spAutoFit/>
          </a:bodyPr>
          <a:lstStyle/>
          <a:p>
            <a:pPr algn="r">
              <a:spcBef>
                <a:spcPts val="0"/>
              </a:spcBef>
              <a:spcAft>
                <a:spcPts val="0"/>
              </a:spcAft>
            </a:pPr>
            <a:r>
              <a:rPr lang="en-US" sz="1000">
                <a:solidFill>
                  <a:srgbClr val="737373"/>
                </a:solidFill>
                <a:latin typeface="Calibri" panose="020F0502020204030204" pitchFamily="34" charset="0"/>
              </a:rPr>
              <a:t>Confidential</a:t>
            </a:r>
          </a:p>
        </p:txBody>
      </p:sp>
    </p:spTree>
    <p:extLst>
      <p:ext uri="{BB962C8B-B14F-4D97-AF65-F5344CB8AC3E}">
        <p14:creationId xmlns:p14="http://schemas.microsoft.com/office/powerpoint/2010/main" val="264162455"/>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dt="0"/>
  <p:txStyles>
    <p:titleStyle>
      <a:lvl1pPr algn="l" rtl="0" eaLnBrk="0" fontAlgn="base" hangingPunct="0">
        <a:lnSpc>
          <a:spcPct val="95000"/>
        </a:lnSpc>
        <a:spcBef>
          <a:spcPct val="0"/>
        </a:spcBef>
        <a:spcAft>
          <a:spcPct val="0"/>
        </a:spcAft>
        <a:defRPr sz="3200" b="1">
          <a:solidFill>
            <a:schemeClr val="tx2"/>
          </a:solidFill>
          <a:latin typeface="+mj-lt"/>
          <a:ea typeface="+mj-ea"/>
          <a:cs typeface="+mj-cs"/>
        </a:defRPr>
      </a:lvl1pPr>
      <a:lvl2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2pPr>
      <a:lvl3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3pPr>
      <a:lvl4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4pPr>
      <a:lvl5pPr algn="l" rtl="0" eaLnBrk="0" fontAlgn="base" hangingPunct="0">
        <a:lnSpc>
          <a:spcPct val="95000"/>
        </a:lnSpc>
        <a:spcBef>
          <a:spcPct val="0"/>
        </a:spcBef>
        <a:spcAft>
          <a:spcPct val="0"/>
        </a:spcAft>
        <a:defRPr sz="3200" b="1">
          <a:solidFill>
            <a:schemeClr val="tx2"/>
          </a:solidFill>
          <a:latin typeface="Trebuchet MS" charset="0"/>
          <a:ea typeface="Arial" charset="0"/>
          <a:cs typeface="Arial" charset="0"/>
        </a:defRPr>
      </a:lvl5pPr>
      <a:lvl6pPr marL="457200" algn="l" rtl="0" fontAlgn="base">
        <a:lnSpc>
          <a:spcPct val="95000"/>
        </a:lnSpc>
        <a:spcBef>
          <a:spcPct val="0"/>
        </a:spcBef>
        <a:spcAft>
          <a:spcPct val="0"/>
        </a:spcAft>
        <a:defRPr sz="3200" b="1">
          <a:solidFill>
            <a:schemeClr val="tx2"/>
          </a:solidFill>
          <a:latin typeface="Trebuchet MS" charset="0"/>
          <a:ea typeface="Arial" charset="0"/>
          <a:cs typeface="Arial" charset="0"/>
        </a:defRPr>
      </a:lvl6pPr>
      <a:lvl7pPr marL="914400" algn="l" rtl="0" fontAlgn="base">
        <a:lnSpc>
          <a:spcPct val="95000"/>
        </a:lnSpc>
        <a:spcBef>
          <a:spcPct val="0"/>
        </a:spcBef>
        <a:spcAft>
          <a:spcPct val="0"/>
        </a:spcAft>
        <a:defRPr sz="3200" b="1">
          <a:solidFill>
            <a:schemeClr val="tx2"/>
          </a:solidFill>
          <a:latin typeface="Trebuchet MS" charset="0"/>
          <a:ea typeface="Arial" charset="0"/>
          <a:cs typeface="Arial" charset="0"/>
        </a:defRPr>
      </a:lvl7pPr>
      <a:lvl8pPr marL="1371600" algn="l" rtl="0" fontAlgn="base">
        <a:lnSpc>
          <a:spcPct val="95000"/>
        </a:lnSpc>
        <a:spcBef>
          <a:spcPct val="0"/>
        </a:spcBef>
        <a:spcAft>
          <a:spcPct val="0"/>
        </a:spcAft>
        <a:defRPr sz="3200" b="1">
          <a:solidFill>
            <a:schemeClr val="tx2"/>
          </a:solidFill>
          <a:latin typeface="Trebuchet MS" charset="0"/>
          <a:ea typeface="Arial" charset="0"/>
          <a:cs typeface="Arial" charset="0"/>
        </a:defRPr>
      </a:lvl8pPr>
      <a:lvl9pPr marL="1828800" algn="l" rtl="0" fontAlgn="base">
        <a:lnSpc>
          <a:spcPct val="95000"/>
        </a:lnSpc>
        <a:spcBef>
          <a:spcPct val="0"/>
        </a:spcBef>
        <a:spcAft>
          <a:spcPct val="0"/>
        </a:spcAft>
        <a:defRPr sz="3200" b="1">
          <a:solidFill>
            <a:schemeClr val="tx2"/>
          </a:solidFill>
          <a:latin typeface="Trebuchet MS" charset="0"/>
          <a:ea typeface="Arial" charset="0"/>
          <a:cs typeface="Arial" charset="0"/>
        </a:defRPr>
      </a:lvl9pPr>
    </p:titleStyle>
    <p:bodyStyle>
      <a:lvl1pPr marL="342900" indent="-342900" algn="l" rtl="0" eaLnBrk="0" fontAlgn="base" hangingPunct="0">
        <a:spcBef>
          <a:spcPct val="0"/>
        </a:spcBef>
        <a:spcAft>
          <a:spcPct val="0"/>
        </a:spcAft>
        <a:buChar char="•"/>
        <a:defRPr>
          <a:solidFill>
            <a:schemeClr val="tx1"/>
          </a:solidFill>
          <a:latin typeface="+mn-lt"/>
          <a:ea typeface="+mn-ea"/>
          <a:cs typeface="+mn-cs"/>
        </a:defRPr>
      </a:lvl1pPr>
      <a:lvl2pPr marL="742950" indent="-285750" algn="l" rtl="0" eaLnBrk="0" fontAlgn="base" hangingPunct="0">
        <a:spcBef>
          <a:spcPct val="0"/>
        </a:spcBef>
        <a:spcAft>
          <a:spcPct val="0"/>
        </a:spcAft>
        <a:buChar char="–"/>
        <a:defRPr>
          <a:solidFill>
            <a:schemeClr val="tx1"/>
          </a:solidFill>
          <a:latin typeface="+mn-lt"/>
          <a:ea typeface="+mn-ea"/>
          <a:cs typeface="+mn-cs"/>
        </a:defRPr>
      </a:lvl2pPr>
      <a:lvl3pPr marL="1143000" indent="-228600" algn="l" rtl="0" eaLnBrk="0" fontAlgn="base" hangingPunct="0">
        <a:spcBef>
          <a:spcPct val="0"/>
        </a:spcBef>
        <a:spcAft>
          <a:spcPct val="0"/>
        </a:spcAft>
        <a:buChar char="•"/>
        <a:defRPr>
          <a:solidFill>
            <a:schemeClr val="tx1"/>
          </a:solidFill>
          <a:latin typeface="+mn-lt"/>
          <a:ea typeface="+mn-ea"/>
          <a:cs typeface="+mn-cs"/>
        </a:defRPr>
      </a:lvl3pPr>
      <a:lvl4pPr marL="1600200" indent="-228600" algn="l" rtl="0" eaLnBrk="0" fontAlgn="base" hangingPunct="0">
        <a:spcBef>
          <a:spcPct val="0"/>
        </a:spcBef>
        <a:spcAft>
          <a:spcPct val="0"/>
        </a:spcAft>
        <a:buChar char="–"/>
        <a:defRPr>
          <a:solidFill>
            <a:schemeClr val="tx1"/>
          </a:solidFill>
          <a:latin typeface="+mn-lt"/>
          <a:ea typeface="+mn-ea"/>
          <a:cs typeface="+mn-cs"/>
        </a:defRPr>
      </a:lvl4pPr>
      <a:lvl5pPr marL="2057400" indent="-228600" algn="l" rtl="0" eaLnBrk="0" fontAlgn="base" hangingPunct="0">
        <a:spcBef>
          <a:spcPct val="0"/>
        </a:spcBef>
        <a:spcAft>
          <a:spcPct val="0"/>
        </a:spcAft>
        <a:buChar char="»"/>
        <a:defRPr>
          <a:solidFill>
            <a:schemeClr val="tx1"/>
          </a:solidFill>
          <a:latin typeface="+mn-lt"/>
          <a:ea typeface="+mn-ea"/>
          <a:cs typeface="+mn-cs"/>
        </a:defRPr>
      </a:lvl5pPr>
      <a:lvl6pPr marL="2514600" indent="-228600" algn="l" rtl="0" fontAlgn="base">
        <a:spcBef>
          <a:spcPct val="0"/>
        </a:spcBef>
        <a:spcAft>
          <a:spcPct val="0"/>
        </a:spcAft>
        <a:buChar char="»"/>
        <a:defRPr>
          <a:solidFill>
            <a:schemeClr val="tx1"/>
          </a:solidFill>
          <a:latin typeface="+mn-lt"/>
          <a:ea typeface="+mn-ea"/>
          <a:cs typeface="+mn-cs"/>
        </a:defRPr>
      </a:lvl6pPr>
      <a:lvl7pPr marL="2971800" indent="-228600" algn="l" rtl="0" fontAlgn="base">
        <a:spcBef>
          <a:spcPct val="0"/>
        </a:spcBef>
        <a:spcAft>
          <a:spcPct val="0"/>
        </a:spcAft>
        <a:buChar char="»"/>
        <a:defRPr>
          <a:solidFill>
            <a:schemeClr val="tx1"/>
          </a:solidFill>
          <a:latin typeface="+mn-lt"/>
          <a:ea typeface="+mn-ea"/>
          <a:cs typeface="+mn-cs"/>
        </a:defRPr>
      </a:lvl7pPr>
      <a:lvl8pPr marL="3429000" indent="-228600" algn="l" rtl="0" fontAlgn="base">
        <a:spcBef>
          <a:spcPct val="0"/>
        </a:spcBef>
        <a:spcAft>
          <a:spcPct val="0"/>
        </a:spcAft>
        <a:buChar char="»"/>
        <a:defRPr>
          <a:solidFill>
            <a:schemeClr val="tx1"/>
          </a:solidFill>
          <a:latin typeface="+mn-lt"/>
          <a:ea typeface="+mn-ea"/>
          <a:cs typeface="+mn-cs"/>
        </a:defRPr>
      </a:lvl8pPr>
      <a:lvl9pPr marL="3886200" indent="-228600" algn="l" rtl="0" fontAlgn="base">
        <a:spcBef>
          <a:spcPct val="0"/>
        </a:spcBef>
        <a:spcAft>
          <a:spcPct val="0"/>
        </a:spcAft>
        <a:buChar char="»"/>
        <a:defRPr>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3.png"/><Relationship Id="rId4"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slideLayout" Target="../slideLayouts/slideLayout24.xml"/><Relationship Id="rId1" Type="http://schemas.openxmlformats.org/officeDocument/2006/relationships/themeOverride" Target="../theme/themeOverride3.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image" Target="../media/image13.emf"/></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43D64-C4E4-4C88-A6DD-A25707560625}"/>
              </a:ext>
            </a:extLst>
          </p:cNvPr>
          <p:cNvSpPr>
            <a:spLocks noGrp="1"/>
          </p:cNvSpPr>
          <p:nvPr>
            <p:ph type="ctrTitle"/>
          </p:nvPr>
        </p:nvSpPr>
        <p:spPr>
          <a:xfrm>
            <a:off x="954618" y="2034670"/>
            <a:ext cx="9492666" cy="4093428"/>
          </a:xfrm>
        </p:spPr>
        <p:txBody>
          <a:bodyPr/>
          <a:lstStyle/>
          <a:p>
            <a:r>
              <a:rPr lang="en-US" dirty="0"/>
              <a:t>Helmet document </a:t>
            </a:r>
            <a:br>
              <a:rPr lang="en-US" sz="2000" dirty="0"/>
            </a:br>
            <a:br>
              <a:rPr lang="en-US" sz="2000" dirty="0"/>
            </a:br>
            <a:br>
              <a:rPr lang="en-US" sz="2000" dirty="0"/>
            </a:br>
            <a:br>
              <a:rPr lang="en-US" sz="2000" dirty="0"/>
            </a:br>
            <a:br>
              <a:rPr lang="en-US" sz="2000" dirty="0"/>
            </a:br>
            <a:br>
              <a:rPr lang="en-US" sz="2000" dirty="0"/>
            </a:br>
            <a:br>
              <a:rPr lang="en-US" sz="2000" dirty="0"/>
            </a:br>
            <a:br>
              <a:rPr lang="en-US" dirty="0"/>
            </a:br>
            <a:br>
              <a:rPr lang="en-US" dirty="0"/>
            </a:br>
            <a:br>
              <a:rPr lang="en-US" dirty="0"/>
            </a:br>
            <a:endParaRPr lang="en-US" dirty="0"/>
          </a:p>
        </p:txBody>
      </p:sp>
      <p:sp>
        <p:nvSpPr>
          <p:cNvPr id="3" name="Subtitle 2">
            <a:extLst>
              <a:ext uri="{FF2B5EF4-FFF2-40B4-BE49-F238E27FC236}">
                <a16:creationId xmlns:a16="http://schemas.microsoft.com/office/drawing/2014/main" id="{AC89E2E6-3C05-4FE3-92E1-635A26418691}"/>
              </a:ext>
            </a:extLst>
          </p:cNvPr>
          <p:cNvSpPr>
            <a:spLocks noGrp="1"/>
          </p:cNvSpPr>
          <p:nvPr>
            <p:ph type="subTitle" idx="1"/>
          </p:nvPr>
        </p:nvSpPr>
        <p:spPr>
          <a:xfrm>
            <a:off x="967318" y="5015020"/>
            <a:ext cx="8534400" cy="276999"/>
          </a:xfrm>
        </p:spPr>
        <p:txBody>
          <a:bodyPr/>
          <a:lstStyle/>
          <a:p>
            <a:r>
              <a:rPr lang="en-US" sz="1800" dirty="0">
                <a:solidFill>
                  <a:srgbClr val="FF0000"/>
                </a:solidFill>
              </a:rPr>
              <a:t>Strictly confidential shared under NDA</a:t>
            </a:r>
          </a:p>
        </p:txBody>
      </p:sp>
      <p:pic>
        <p:nvPicPr>
          <p:cNvPr id="5" name="Picture 4">
            <a:extLst>
              <a:ext uri="{FF2B5EF4-FFF2-40B4-BE49-F238E27FC236}">
                <a16:creationId xmlns:a16="http://schemas.microsoft.com/office/drawing/2014/main" id="{32304704-B13E-4C93-9782-E7757E71704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8599357" y="3646078"/>
            <a:ext cx="2941674" cy="22062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884122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A3D3BD54-0FD1-484F-BD89-E0B981F3C16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39240" y="2077876"/>
            <a:ext cx="5537934" cy="4147584"/>
          </a:xfrm>
          <a:prstGeom prst="rect">
            <a:avLst/>
          </a:prstGeom>
        </p:spPr>
      </p:pic>
      <p:sp>
        <p:nvSpPr>
          <p:cNvPr id="2" name="Title 1">
            <a:extLst>
              <a:ext uri="{FF2B5EF4-FFF2-40B4-BE49-F238E27FC236}">
                <a16:creationId xmlns:a16="http://schemas.microsoft.com/office/drawing/2014/main" id="{DF6FFF0E-1518-4FB7-BF66-B7DAAF1231D4}"/>
              </a:ext>
            </a:extLst>
          </p:cNvPr>
          <p:cNvSpPr>
            <a:spLocks noGrp="1"/>
          </p:cNvSpPr>
          <p:nvPr>
            <p:ph type="title"/>
          </p:nvPr>
        </p:nvSpPr>
        <p:spPr/>
        <p:txBody>
          <a:bodyPr/>
          <a:lstStyle/>
          <a:p>
            <a:r>
              <a:rPr lang="en-US" dirty="0"/>
              <a:t>U</a:t>
            </a:r>
            <a:r>
              <a:rPr lang="en-US" cap="none" dirty="0"/>
              <a:t>nderstanding of shearing HB30 vs HB26 </a:t>
            </a:r>
          </a:p>
        </p:txBody>
      </p:sp>
      <p:sp>
        <p:nvSpPr>
          <p:cNvPr id="5" name="Slide Number Placeholder 4">
            <a:extLst>
              <a:ext uri="{FF2B5EF4-FFF2-40B4-BE49-F238E27FC236}">
                <a16:creationId xmlns:a16="http://schemas.microsoft.com/office/drawing/2014/main" id="{1BB40E57-2848-443B-9637-FE6760AE91AC}"/>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5F5F5F"/>
                </a:solidFill>
                <a:effectLst/>
                <a:uLnTx/>
                <a:uFillTx/>
                <a:latin typeface="Trebuchet MS"/>
                <a:cs typeface="Arial"/>
              </a:rPr>
              <a:t>Page </a:t>
            </a:r>
            <a:fld id="{FF80460D-7C07-4C6B-80D6-EC0075357379}" type="slidenum">
              <a:rPr kumimoji="0" lang="en-US" sz="1000" b="0" i="0" u="none" strike="noStrike" kern="1200" cap="none" spc="0" normalizeH="0" baseline="0" noProof="0" smtClean="0">
                <a:ln>
                  <a:noFill/>
                </a:ln>
                <a:solidFill>
                  <a:srgbClr val="5F5F5F"/>
                </a:solidFill>
                <a:effectLst/>
                <a:uLnTx/>
                <a:uFillTx/>
                <a:latin typeface="Trebuchet MS"/>
                <a:cs typeface="Arial"/>
              </a:rPr>
              <a:pPr marL="0" marR="0" lvl="0" indent="0" algn="l" defTabSz="914400" rtl="0" eaLnBrk="1" fontAlgn="auto" latinLnBrk="0" hangingPunct="1">
                <a:lnSpc>
                  <a:spcPct val="100000"/>
                </a:lnSpc>
                <a:spcBef>
                  <a:spcPts val="0"/>
                </a:spcBef>
                <a:spcAft>
                  <a:spcPts val="0"/>
                </a:spcAft>
                <a:buClrTx/>
                <a:buSzTx/>
                <a:buFontTx/>
                <a:buNone/>
                <a:tabLst/>
                <a:defRPr/>
              </a:pPr>
              <a:t>10</a:t>
            </a:fld>
            <a:endParaRPr kumimoji="0" lang="en-US" sz="1000" b="0" i="0" u="none" strike="noStrike" kern="1200" cap="none" spc="0" normalizeH="0" baseline="0" noProof="0" dirty="0">
              <a:ln>
                <a:noFill/>
              </a:ln>
              <a:solidFill>
                <a:srgbClr val="5F5F5F"/>
              </a:solidFill>
              <a:effectLst/>
              <a:uLnTx/>
              <a:uFillTx/>
              <a:latin typeface="Trebuchet MS"/>
              <a:cs typeface="Arial"/>
            </a:endParaRPr>
          </a:p>
        </p:txBody>
      </p:sp>
      <p:sp>
        <p:nvSpPr>
          <p:cNvPr id="23" name="Rectangle 22">
            <a:extLst>
              <a:ext uri="{FF2B5EF4-FFF2-40B4-BE49-F238E27FC236}">
                <a16:creationId xmlns:a16="http://schemas.microsoft.com/office/drawing/2014/main" id="{F5CB9E74-D47E-4BCE-8391-7CC537FBB246}"/>
              </a:ext>
            </a:extLst>
          </p:cNvPr>
          <p:cNvSpPr/>
          <p:nvPr/>
        </p:nvSpPr>
        <p:spPr>
          <a:xfrm>
            <a:off x="4471531" y="3553429"/>
            <a:ext cx="242374" cy="369332"/>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FFFFFF"/>
                </a:solidFill>
                <a:effectLst/>
                <a:uLnTx/>
                <a:uFillTx/>
                <a:latin typeface="Times New Roman" panose="02020603050405020304" pitchFamily="18" charset="0"/>
                <a:cs typeface="Arial"/>
              </a:rPr>
              <a:t> </a:t>
            </a:r>
            <a:endParaRPr kumimoji="0" lang="en-US" sz="1800" b="0" i="0" u="none" strike="noStrike" kern="1200" cap="none" spc="0" normalizeH="0" baseline="0" noProof="0" dirty="0">
              <a:ln>
                <a:noFill/>
              </a:ln>
              <a:solidFill>
                <a:srgbClr val="FFFFFF"/>
              </a:solidFill>
              <a:effectLst/>
              <a:uLnTx/>
              <a:uFillTx/>
              <a:latin typeface="Trebuchet MS"/>
              <a:cs typeface="Arial"/>
            </a:endParaRPr>
          </a:p>
        </p:txBody>
      </p:sp>
      <p:sp>
        <p:nvSpPr>
          <p:cNvPr id="56" name="TextBox 55">
            <a:extLst>
              <a:ext uri="{FF2B5EF4-FFF2-40B4-BE49-F238E27FC236}">
                <a16:creationId xmlns:a16="http://schemas.microsoft.com/office/drawing/2014/main" id="{C2EDAD8B-3FBF-407D-B1E3-FFFB68CE9ABD}"/>
              </a:ext>
            </a:extLst>
          </p:cNvPr>
          <p:cNvSpPr txBox="1"/>
          <p:nvPr/>
        </p:nvSpPr>
        <p:spPr>
          <a:xfrm>
            <a:off x="3712035" y="4682789"/>
            <a:ext cx="234391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l-GR" sz="1800" b="0" i="0" u="none" strike="noStrike" kern="1200" cap="none" spc="0" normalizeH="0" baseline="0" noProof="0" dirty="0">
                <a:ln>
                  <a:noFill/>
                </a:ln>
                <a:solidFill>
                  <a:srgbClr val="FFFFFF"/>
                </a:solidFill>
                <a:effectLst/>
                <a:uLnTx/>
                <a:uFillTx/>
                <a:latin typeface="Trebuchet MS"/>
                <a:cs typeface="Arial"/>
              </a:rPr>
              <a:t>θ</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=47</a:t>
            </a:r>
            <a:r>
              <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rPr>
              <a:t>o</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 thicken x1.4-1.5</a:t>
            </a:r>
            <a:endPar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endParaRPr>
          </a:p>
        </p:txBody>
      </p:sp>
      <p:sp>
        <p:nvSpPr>
          <p:cNvPr id="57" name="TextBox 56">
            <a:extLst>
              <a:ext uri="{FF2B5EF4-FFF2-40B4-BE49-F238E27FC236}">
                <a16:creationId xmlns:a16="http://schemas.microsoft.com/office/drawing/2014/main" id="{CB135B40-6765-4D02-ACCB-AC930A2DB860}"/>
              </a:ext>
            </a:extLst>
          </p:cNvPr>
          <p:cNvSpPr txBox="1"/>
          <p:nvPr/>
        </p:nvSpPr>
        <p:spPr>
          <a:xfrm>
            <a:off x="3534721" y="3964747"/>
            <a:ext cx="1962397"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l-GR" sz="1800" b="0" i="0" u="none" strike="noStrike" kern="1200" cap="none" spc="0" normalizeH="0" baseline="0" noProof="0" dirty="0">
                <a:ln>
                  <a:noFill/>
                </a:ln>
                <a:solidFill>
                  <a:srgbClr val="FFFFFF"/>
                </a:solidFill>
                <a:effectLst/>
                <a:uLnTx/>
                <a:uFillTx/>
                <a:latin typeface="Trebuchet MS"/>
                <a:cs typeface="Arial"/>
              </a:rPr>
              <a:t>θ</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=57</a:t>
            </a:r>
            <a:r>
              <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rPr>
              <a:t>o</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 thicken x1.2</a:t>
            </a:r>
            <a:endPar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endParaRPr>
          </a:p>
        </p:txBody>
      </p:sp>
      <p:sp>
        <p:nvSpPr>
          <p:cNvPr id="58" name="TextBox 57">
            <a:extLst>
              <a:ext uri="{FF2B5EF4-FFF2-40B4-BE49-F238E27FC236}">
                <a16:creationId xmlns:a16="http://schemas.microsoft.com/office/drawing/2014/main" id="{1C16A0D5-AFAD-4123-AD65-BD8CCE22DE76}"/>
              </a:ext>
            </a:extLst>
          </p:cNvPr>
          <p:cNvSpPr txBox="1"/>
          <p:nvPr/>
        </p:nvSpPr>
        <p:spPr>
          <a:xfrm>
            <a:off x="3124216" y="3258170"/>
            <a:ext cx="2193229"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l-GR" sz="1800" b="0" i="0" u="none" strike="noStrike" kern="1200" cap="none" spc="0" normalizeH="0" baseline="0" noProof="0" dirty="0">
                <a:ln>
                  <a:noFill/>
                </a:ln>
                <a:solidFill>
                  <a:srgbClr val="FFFFFF"/>
                </a:solidFill>
                <a:effectLst/>
                <a:uLnTx/>
                <a:uFillTx/>
                <a:latin typeface="Trebuchet MS"/>
                <a:cs typeface="Arial"/>
              </a:rPr>
              <a:t>θ</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=80</a:t>
            </a:r>
            <a:r>
              <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rPr>
              <a:t>o </a:t>
            </a:r>
            <a:r>
              <a:rPr kumimoji="0" lang="en-US" sz="1800" b="0" i="0" u="none" strike="noStrike" kern="1200" cap="none" spc="0" normalizeH="0" baseline="0" noProof="0" dirty="0">
                <a:ln>
                  <a:noFill/>
                </a:ln>
                <a:solidFill>
                  <a:srgbClr val="FFFFFF"/>
                </a:solidFill>
                <a:effectLst/>
                <a:uLnTx/>
                <a:uFillTx/>
                <a:latin typeface="Tw Cen MT" panose="020B0602020104020603" pitchFamily="34" charset="0"/>
                <a:cs typeface="Arial"/>
              </a:rPr>
              <a:t>little thickening</a:t>
            </a:r>
            <a:endParaRPr kumimoji="0" lang="en-US" sz="1800" b="0" i="0" u="none" strike="noStrike" kern="1200" cap="none" spc="0" normalizeH="0" baseline="30000" noProof="0" dirty="0">
              <a:ln>
                <a:noFill/>
              </a:ln>
              <a:solidFill>
                <a:srgbClr val="FFFFFF"/>
              </a:solidFill>
              <a:effectLst/>
              <a:uLnTx/>
              <a:uFillTx/>
              <a:latin typeface="Tw Cen MT" panose="020B0602020104020603" pitchFamily="34" charset="0"/>
              <a:cs typeface="Arial"/>
            </a:endParaRPr>
          </a:p>
        </p:txBody>
      </p:sp>
      <p:sp>
        <p:nvSpPr>
          <p:cNvPr id="61" name="Freeform: Shape 60">
            <a:extLst>
              <a:ext uri="{FF2B5EF4-FFF2-40B4-BE49-F238E27FC236}">
                <a16:creationId xmlns:a16="http://schemas.microsoft.com/office/drawing/2014/main" id="{AAFC1E84-45BF-4008-9395-2EA2B699CF24}"/>
              </a:ext>
            </a:extLst>
          </p:cNvPr>
          <p:cNvSpPr/>
          <p:nvPr/>
        </p:nvSpPr>
        <p:spPr bwMode="auto">
          <a:xfrm>
            <a:off x="3007185" y="3258170"/>
            <a:ext cx="790575" cy="594225"/>
          </a:xfrm>
          <a:custGeom>
            <a:avLst/>
            <a:gdLst>
              <a:gd name="connsiteX0" fmla="*/ 0 w 790575"/>
              <a:gd name="connsiteY0" fmla="*/ 594225 h 594225"/>
              <a:gd name="connsiteX1" fmla="*/ 76200 w 790575"/>
              <a:gd name="connsiteY1" fmla="*/ 213225 h 594225"/>
              <a:gd name="connsiteX2" fmla="*/ 180975 w 790575"/>
              <a:gd name="connsiteY2" fmla="*/ 3675 h 594225"/>
              <a:gd name="connsiteX3" fmla="*/ 533400 w 790575"/>
              <a:gd name="connsiteY3" fmla="*/ 89400 h 594225"/>
              <a:gd name="connsiteX4" fmla="*/ 790575 w 790575"/>
              <a:gd name="connsiteY4" fmla="*/ 213225 h 594225"/>
              <a:gd name="connsiteX5" fmla="*/ 790575 w 790575"/>
              <a:gd name="connsiteY5" fmla="*/ 213225 h 594225"/>
              <a:gd name="connsiteX6" fmla="*/ 781050 w 790575"/>
              <a:gd name="connsiteY6" fmla="*/ 194175 h 594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90575" h="594225">
                <a:moveTo>
                  <a:pt x="0" y="594225"/>
                </a:moveTo>
                <a:cubicBezTo>
                  <a:pt x="23018" y="452937"/>
                  <a:pt x="46037" y="311650"/>
                  <a:pt x="76200" y="213225"/>
                </a:cubicBezTo>
                <a:cubicBezTo>
                  <a:pt x="106363" y="114800"/>
                  <a:pt x="104775" y="24312"/>
                  <a:pt x="180975" y="3675"/>
                </a:cubicBezTo>
                <a:cubicBezTo>
                  <a:pt x="257175" y="-16963"/>
                  <a:pt x="431800" y="54475"/>
                  <a:pt x="533400" y="89400"/>
                </a:cubicBezTo>
                <a:cubicBezTo>
                  <a:pt x="635000" y="124325"/>
                  <a:pt x="790575" y="213225"/>
                  <a:pt x="790575" y="213225"/>
                </a:cubicBezTo>
                <a:lnTo>
                  <a:pt x="790575" y="213225"/>
                </a:lnTo>
                <a:lnTo>
                  <a:pt x="781050" y="194175"/>
                </a:lnTo>
              </a:path>
            </a:pathLst>
          </a:custGeom>
          <a:noFill/>
          <a:ln w="28575" cap="flat" cmpd="sng" algn="ctr">
            <a:solidFill>
              <a:srgbClr val="FF9900"/>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rebuchet MS" charset="0"/>
              <a:ea typeface="Arial" charset="0"/>
              <a:cs typeface="Arial" charset="0"/>
            </a:endParaRPr>
          </a:p>
        </p:txBody>
      </p:sp>
      <p:sp>
        <p:nvSpPr>
          <p:cNvPr id="63" name="Freeform: Shape 62">
            <a:extLst>
              <a:ext uri="{FF2B5EF4-FFF2-40B4-BE49-F238E27FC236}">
                <a16:creationId xmlns:a16="http://schemas.microsoft.com/office/drawing/2014/main" id="{B9DE6C22-6E99-4F9B-BCA4-1D7FD57DAB64}"/>
              </a:ext>
            </a:extLst>
          </p:cNvPr>
          <p:cNvSpPr/>
          <p:nvPr/>
        </p:nvSpPr>
        <p:spPr bwMode="auto">
          <a:xfrm>
            <a:off x="3416760" y="3950587"/>
            <a:ext cx="590550" cy="654283"/>
          </a:xfrm>
          <a:custGeom>
            <a:avLst/>
            <a:gdLst>
              <a:gd name="connsiteX0" fmla="*/ 0 w 590550"/>
              <a:gd name="connsiteY0" fmla="*/ 654283 h 654283"/>
              <a:gd name="connsiteX1" fmla="*/ 171450 w 590550"/>
              <a:gd name="connsiteY1" fmla="*/ 73258 h 654283"/>
              <a:gd name="connsiteX2" fmla="*/ 200025 w 590550"/>
              <a:gd name="connsiteY2" fmla="*/ 54208 h 654283"/>
              <a:gd name="connsiteX3" fmla="*/ 590550 w 590550"/>
              <a:gd name="connsiteY3" fmla="*/ 492358 h 654283"/>
            </a:gdLst>
            <a:ahLst/>
            <a:cxnLst>
              <a:cxn ang="0">
                <a:pos x="connsiteX0" y="connsiteY0"/>
              </a:cxn>
              <a:cxn ang="0">
                <a:pos x="connsiteX1" y="connsiteY1"/>
              </a:cxn>
              <a:cxn ang="0">
                <a:pos x="connsiteX2" y="connsiteY2"/>
              </a:cxn>
              <a:cxn ang="0">
                <a:pos x="connsiteX3" y="connsiteY3"/>
              </a:cxn>
            </a:cxnLst>
            <a:rect l="l" t="t" r="r" b="b"/>
            <a:pathLst>
              <a:path w="590550" h="654283">
                <a:moveTo>
                  <a:pt x="0" y="654283"/>
                </a:moveTo>
                <a:cubicBezTo>
                  <a:pt x="69056" y="413776"/>
                  <a:pt x="138113" y="173270"/>
                  <a:pt x="171450" y="73258"/>
                </a:cubicBezTo>
                <a:cubicBezTo>
                  <a:pt x="204787" y="-26754"/>
                  <a:pt x="130175" y="-15642"/>
                  <a:pt x="200025" y="54208"/>
                </a:cubicBezTo>
                <a:cubicBezTo>
                  <a:pt x="269875" y="124058"/>
                  <a:pt x="430212" y="308208"/>
                  <a:pt x="590550" y="492358"/>
                </a:cubicBezTo>
              </a:path>
            </a:pathLst>
          </a:custGeom>
          <a:noFill/>
          <a:ln w="28575" cap="flat" cmpd="sng" algn="ctr">
            <a:solidFill>
              <a:srgbClr val="FF9900"/>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rebuchet MS" charset="0"/>
              <a:ea typeface="Arial" charset="0"/>
              <a:cs typeface="Arial" charset="0"/>
            </a:endParaRPr>
          </a:p>
        </p:txBody>
      </p:sp>
      <p:sp>
        <p:nvSpPr>
          <p:cNvPr id="64" name="Freeform: Shape 63">
            <a:extLst>
              <a:ext uri="{FF2B5EF4-FFF2-40B4-BE49-F238E27FC236}">
                <a16:creationId xmlns:a16="http://schemas.microsoft.com/office/drawing/2014/main" id="{A1BF52F1-C762-46C3-A4A9-2C8EDAE7B299}"/>
              </a:ext>
            </a:extLst>
          </p:cNvPr>
          <p:cNvSpPr/>
          <p:nvPr/>
        </p:nvSpPr>
        <p:spPr bwMode="auto">
          <a:xfrm>
            <a:off x="3797760" y="4471096"/>
            <a:ext cx="438150" cy="562399"/>
          </a:xfrm>
          <a:custGeom>
            <a:avLst/>
            <a:gdLst>
              <a:gd name="connsiteX0" fmla="*/ 0 w 438150"/>
              <a:gd name="connsiteY0" fmla="*/ 562399 h 562399"/>
              <a:gd name="connsiteX1" fmla="*/ 180975 w 438150"/>
              <a:gd name="connsiteY1" fmla="*/ 124249 h 562399"/>
              <a:gd name="connsiteX2" fmla="*/ 219075 w 438150"/>
              <a:gd name="connsiteY2" fmla="*/ 424 h 562399"/>
              <a:gd name="connsiteX3" fmla="*/ 295275 w 438150"/>
              <a:gd name="connsiteY3" fmla="*/ 152824 h 562399"/>
              <a:gd name="connsiteX4" fmla="*/ 438150 w 438150"/>
              <a:gd name="connsiteY4" fmla="*/ 533824 h 5623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8150" h="562399">
                <a:moveTo>
                  <a:pt x="0" y="562399"/>
                </a:moveTo>
                <a:cubicBezTo>
                  <a:pt x="72231" y="390155"/>
                  <a:pt x="144463" y="217911"/>
                  <a:pt x="180975" y="124249"/>
                </a:cubicBezTo>
                <a:cubicBezTo>
                  <a:pt x="217487" y="30587"/>
                  <a:pt x="200025" y="-4338"/>
                  <a:pt x="219075" y="424"/>
                </a:cubicBezTo>
                <a:cubicBezTo>
                  <a:pt x="238125" y="5186"/>
                  <a:pt x="258763" y="63924"/>
                  <a:pt x="295275" y="152824"/>
                </a:cubicBezTo>
                <a:cubicBezTo>
                  <a:pt x="331787" y="241724"/>
                  <a:pt x="384968" y="387774"/>
                  <a:pt x="438150" y="533824"/>
                </a:cubicBezTo>
              </a:path>
            </a:pathLst>
          </a:custGeom>
          <a:noFill/>
          <a:ln w="28575" cap="flat" cmpd="sng" algn="ctr">
            <a:solidFill>
              <a:srgbClr val="FF9900"/>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rebuchet MS" charset="0"/>
              <a:ea typeface="Arial" charset="0"/>
              <a:cs typeface="Arial" charset="0"/>
            </a:endParaRPr>
          </a:p>
        </p:txBody>
      </p:sp>
      <p:graphicFrame>
        <p:nvGraphicFramePr>
          <p:cNvPr id="12" name="Chart 11">
            <a:extLst>
              <a:ext uri="{FF2B5EF4-FFF2-40B4-BE49-F238E27FC236}">
                <a16:creationId xmlns:a16="http://schemas.microsoft.com/office/drawing/2014/main" id="{9B90F85C-2692-48D9-AFAA-50795C13C82D}"/>
              </a:ext>
            </a:extLst>
          </p:cNvPr>
          <p:cNvGraphicFramePr>
            <a:graphicFrameLocks/>
          </p:cNvGraphicFramePr>
          <p:nvPr>
            <p:extLst>
              <p:ext uri="{D42A27DB-BD31-4B8C-83A1-F6EECF244321}">
                <p14:modId xmlns:p14="http://schemas.microsoft.com/office/powerpoint/2010/main" val="1466705066"/>
              </p:ext>
            </p:extLst>
          </p:nvPr>
        </p:nvGraphicFramePr>
        <p:xfrm>
          <a:off x="6388365" y="2552369"/>
          <a:ext cx="5379565" cy="3269932"/>
        </p:xfrm>
        <a:graphic>
          <a:graphicData uri="http://schemas.openxmlformats.org/drawingml/2006/chart">
            <c:chart xmlns:c="http://schemas.openxmlformats.org/drawingml/2006/chart" xmlns:r="http://schemas.openxmlformats.org/officeDocument/2006/relationships" r:id="rId3"/>
          </a:graphicData>
        </a:graphic>
      </p:graphicFrame>
      <p:sp>
        <p:nvSpPr>
          <p:cNvPr id="4" name="Rectangle 3">
            <a:extLst>
              <a:ext uri="{FF2B5EF4-FFF2-40B4-BE49-F238E27FC236}">
                <a16:creationId xmlns:a16="http://schemas.microsoft.com/office/drawing/2014/main" id="{4497C099-C76D-4772-8B05-29BC47272E43}"/>
              </a:ext>
            </a:extLst>
          </p:cNvPr>
          <p:cNvSpPr/>
          <p:nvPr/>
        </p:nvSpPr>
        <p:spPr bwMode="auto">
          <a:xfrm>
            <a:off x="7410995" y="3377931"/>
            <a:ext cx="861610" cy="1058531"/>
          </a:xfrm>
          <a:prstGeom prst="rect">
            <a:avLst/>
          </a:prstGeom>
          <a:solidFill>
            <a:schemeClr val="accent1">
              <a:alpha val="20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Trebuchet MS" charset="0"/>
              <a:ea typeface="Arial" charset="0"/>
              <a:cs typeface="Arial" charset="0"/>
            </a:endParaRPr>
          </a:p>
        </p:txBody>
      </p:sp>
      <p:sp>
        <p:nvSpPr>
          <p:cNvPr id="7" name="Callout: Bent Line 6">
            <a:extLst>
              <a:ext uri="{FF2B5EF4-FFF2-40B4-BE49-F238E27FC236}">
                <a16:creationId xmlns:a16="http://schemas.microsoft.com/office/drawing/2014/main" id="{0E2E5CD8-C38B-4A37-BD7F-2A7EFF3CDA7B}"/>
              </a:ext>
            </a:extLst>
          </p:cNvPr>
          <p:cNvSpPr/>
          <p:nvPr/>
        </p:nvSpPr>
        <p:spPr bwMode="auto">
          <a:xfrm>
            <a:off x="8734399" y="1757226"/>
            <a:ext cx="3305706" cy="646331"/>
          </a:xfrm>
          <a:prstGeom prst="borderCallout2">
            <a:avLst>
              <a:gd name="adj1" fmla="val 50277"/>
              <a:gd name="adj2" fmla="val 258"/>
              <a:gd name="adj3" fmla="val 50277"/>
              <a:gd name="adj4" fmla="val -13833"/>
              <a:gd name="adj5" fmla="val 244592"/>
              <a:gd name="adj6" fmla="val -27072"/>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Tw Cen MT" panose="020B0602020104020603" pitchFamily="34" charset="0"/>
                <a:ea typeface="Arial" charset="0"/>
                <a:cs typeface="Arial" charset="0"/>
              </a:rPr>
              <a:t>At same pressing condition, HB30 probably tends to thicken more comparing to HB26 i.e. meaning more shearing at those [+/-45] axis</a:t>
            </a:r>
          </a:p>
        </p:txBody>
      </p:sp>
      <p:sp>
        <p:nvSpPr>
          <p:cNvPr id="8" name="TextBox 7">
            <a:extLst>
              <a:ext uri="{FF2B5EF4-FFF2-40B4-BE49-F238E27FC236}">
                <a16:creationId xmlns:a16="http://schemas.microsoft.com/office/drawing/2014/main" id="{C3765E5F-23F8-4227-B2A0-586CFBA48830}"/>
              </a:ext>
            </a:extLst>
          </p:cNvPr>
          <p:cNvSpPr txBox="1"/>
          <p:nvPr/>
        </p:nvSpPr>
        <p:spPr>
          <a:xfrm>
            <a:off x="6497798" y="5750927"/>
            <a:ext cx="5968668"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srgbClr val="000000"/>
                </a:solidFill>
                <a:effectLst/>
                <a:uLnTx/>
                <a:uFillTx/>
                <a:latin typeface="Tw Cen MT" panose="020B0602020104020603" pitchFamily="34" charset="0"/>
                <a:cs typeface="Arial"/>
              </a:rPr>
              <a:t>^ press pad study e.g. helmet pressed with assist of a press pad will be able to counter check this result </a:t>
            </a:r>
          </a:p>
        </p:txBody>
      </p:sp>
      <p:sp>
        <p:nvSpPr>
          <p:cNvPr id="9" name="TextBox 8">
            <a:extLst>
              <a:ext uri="{FF2B5EF4-FFF2-40B4-BE49-F238E27FC236}">
                <a16:creationId xmlns:a16="http://schemas.microsoft.com/office/drawing/2014/main" id="{7F2F2965-AD93-4B8B-BB7F-6E6F4C677316}"/>
              </a:ext>
            </a:extLst>
          </p:cNvPr>
          <p:cNvSpPr txBox="1"/>
          <p:nvPr/>
        </p:nvSpPr>
        <p:spPr>
          <a:xfrm>
            <a:off x="595562" y="2117591"/>
            <a:ext cx="1816523"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srgbClr val="FFFFFF"/>
                </a:solidFill>
                <a:effectLst/>
                <a:uLnTx/>
                <a:uFillTx/>
                <a:latin typeface="Tw Cen MT" panose="020B0602020104020603" pitchFamily="34" charset="0"/>
                <a:cs typeface="Arial"/>
              </a:rPr>
              <a:t>HB30 helmet shell</a:t>
            </a:r>
          </a:p>
        </p:txBody>
      </p:sp>
    </p:spTree>
    <p:extLst>
      <p:ext uri="{BB962C8B-B14F-4D97-AF65-F5344CB8AC3E}">
        <p14:creationId xmlns:p14="http://schemas.microsoft.com/office/powerpoint/2010/main" val="25312120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D4470-1B93-4E29-AF0A-5E06706B2719}"/>
              </a:ext>
            </a:extLst>
          </p:cNvPr>
          <p:cNvSpPr>
            <a:spLocks noGrp="1"/>
          </p:cNvSpPr>
          <p:nvPr>
            <p:ph type="title"/>
          </p:nvPr>
        </p:nvSpPr>
        <p:spPr>
          <a:xfrm>
            <a:off x="1024128" y="585216"/>
            <a:ext cx="5902061" cy="1499616"/>
          </a:xfrm>
        </p:spPr>
        <p:txBody>
          <a:bodyPr>
            <a:normAutofit/>
          </a:bodyPr>
          <a:lstStyle/>
          <a:p>
            <a:r>
              <a:rPr lang="en-US" dirty="0"/>
              <a:t>L</a:t>
            </a:r>
            <a:r>
              <a:rPr lang="en-US" cap="none" dirty="0"/>
              <a:t>ight-table comparison between recipes</a:t>
            </a:r>
          </a:p>
        </p:txBody>
      </p:sp>
      <p:sp>
        <p:nvSpPr>
          <p:cNvPr id="8" name="Content Placeholder 7">
            <a:extLst>
              <a:ext uri="{FF2B5EF4-FFF2-40B4-BE49-F238E27FC236}">
                <a16:creationId xmlns:a16="http://schemas.microsoft.com/office/drawing/2014/main" id="{7B86A38F-FD76-423B-BFE9-F9A89BAAF47B}"/>
              </a:ext>
            </a:extLst>
          </p:cNvPr>
          <p:cNvSpPr>
            <a:spLocks noGrp="1"/>
          </p:cNvSpPr>
          <p:nvPr>
            <p:ph idx="1"/>
          </p:nvPr>
        </p:nvSpPr>
        <p:spPr>
          <a:xfrm>
            <a:off x="1024128" y="2285999"/>
            <a:ext cx="6122396" cy="4156745"/>
          </a:xfrm>
        </p:spPr>
        <p:txBody>
          <a:bodyPr>
            <a:normAutofit fontScale="62500" lnSpcReduction="20000"/>
          </a:bodyPr>
          <a:lstStyle/>
          <a:p>
            <a:pPr marL="0" indent="0">
              <a:buNone/>
            </a:pPr>
            <a:r>
              <a:rPr lang="en-US" b="1" u="sng" dirty="0"/>
              <a:t>What is multiple filler shape for:</a:t>
            </a:r>
          </a:p>
          <a:p>
            <a:pPr marL="0" indent="0">
              <a:buNone/>
            </a:pPr>
            <a:r>
              <a:rPr lang="en-US" dirty="0"/>
              <a:t>When recipe is based on square and circle plies, the V</a:t>
            </a:r>
            <a:r>
              <a:rPr lang="en-US" baseline="-25000" dirty="0"/>
              <a:t>50</a:t>
            </a:r>
            <a:r>
              <a:rPr lang="en-US" dirty="0"/>
              <a:t> has high and low areas in the helmet (e.g. in our case, [+/-45] areas have  higher V</a:t>
            </a:r>
            <a:r>
              <a:rPr lang="en-US" baseline="-25000" dirty="0"/>
              <a:t>50</a:t>
            </a:r>
            <a:r>
              <a:rPr lang="en-US" dirty="0"/>
              <a:t> than 0/90 areas). In order words, this is the limitation of the recipe based on square and circle plies (symmetric mold filling). </a:t>
            </a:r>
          </a:p>
          <a:p>
            <a:pPr marL="0" indent="0">
              <a:buNone/>
            </a:pPr>
            <a:r>
              <a:rPr lang="en-US" dirty="0"/>
              <a:t>Technically, the idea to use filler ply in different shape such as cross is to unify the V</a:t>
            </a:r>
            <a:r>
              <a:rPr lang="en-US" baseline="-25000" dirty="0"/>
              <a:t>50 </a:t>
            </a:r>
            <a:r>
              <a:rPr lang="en-US" dirty="0"/>
              <a:t>via having a more homogenized mold filling. Fundamentally, UD material deforms differently at [0/90] and [+/-45] axis. This is because fibers are orientated at [0/90] (but not [+/-45]). Such different extent of deformation results to thickness variation. So we use the ply shape and ply counts to strategically engineer the forming in order to achieve uniform consolidation. </a:t>
            </a:r>
          </a:p>
          <a:p>
            <a:pPr marL="0" indent="0">
              <a:buNone/>
            </a:pPr>
            <a:endParaRPr lang="en-US" dirty="0"/>
          </a:p>
          <a:p>
            <a:pPr marL="0" indent="0">
              <a:buNone/>
            </a:pPr>
            <a:r>
              <a:rPr lang="en-US" b="1" u="sng" dirty="0"/>
              <a:t>Experiment: </a:t>
            </a:r>
          </a:p>
          <a:p>
            <a:pPr marL="0" indent="0">
              <a:buNone/>
            </a:pPr>
            <a:r>
              <a:rPr lang="en-US" dirty="0"/>
              <a:t>Two HB30 helmet shells are compared to each other under the light-table </a:t>
            </a:r>
          </a:p>
          <a:p>
            <a:pPr marL="457200" indent="-457200">
              <a:buFont typeface="+mj-lt"/>
              <a:buAutoNum type="arabicPeriod"/>
            </a:pPr>
            <a:r>
              <a:rPr lang="en-US" dirty="0"/>
              <a:t>Recipe based on square + circle </a:t>
            </a:r>
          </a:p>
          <a:p>
            <a:pPr marL="630936" lvl="1" indent="-457200">
              <a:buFont typeface="Wingdings" panose="05000000000000000000" pitchFamily="2" charset="2"/>
              <a:buChar char="q"/>
            </a:pPr>
            <a:r>
              <a:rPr lang="en-US" dirty="0"/>
              <a:t>V</a:t>
            </a:r>
            <a:r>
              <a:rPr lang="en-US" baseline="-25000" dirty="0"/>
              <a:t>50</a:t>
            </a:r>
            <a:r>
              <a:rPr lang="en-US" dirty="0"/>
              <a:t>=710m/s, mean error=8.5</a:t>
            </a:r>
          </a:p>
          <a:p>
            <a:pPr marL="457200" indent="-457200">
              <a:buFont typeface="+mj-lt"/>
              <a:buAutoNum type="arabicPeriod"/>
            </a:pPr>
            <a:r>
              <a:rPr lang="en-US" dirty="0"/>
              <a:t>Recipe based on square + circle + cross </a:t>
            </a:r>
          </a:p>
          <a:p>
            <a:pPr marL="630936" lvl="1" indent="-457200">
              <a:buFont typeface="Wingdings" panose="05000000000000000000" pitchFamily="2" charset="2"/>
              <a:buChar char="q"/>
            </a:pPr>
            <a:r>
              <a:rPr lang="en-US" dirty="0"/>
              <a:t>V</a:t>
            </a:r>
            <a:r>
              <a:rPr lang="en-US" baseline="-25000" dirty="0"/>
              <a:t>50</a:t>
            </a:r>
            <a:r>
              <a:rPr lang="en-US" dirty="0"/>
              <a:t>=680m/s, mean error=7.6</a:t>
            </a:r>
          </a:p>
        </p:txBody>
      </p:sp>
      <p:pic>
        <p:nvPicPr>
          <p:cNvPr id="4" name="sq+circle compare to sq+circle+cross">
            <a:hlinkClick r:id="" action="ppaction://media"/>
            <a:extLst>
              <a:ext uri="{FF2B5EF4-FFF2-40B4-BE49-F238E27FC236}">
                <a16:creationId xmlns:a16="http://schemas.microsoft.com/office/drawing/2014/main" id="{3B184D67-8A1C-4591-8639-14FEB57F578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552267" y="1427915"/>
            <a:ext cx="3999654" cy="4790005"/>
          </a:xfrm>
          <a:prstGeom prst="rect">
            <a:avLst/>
          </a:prstGeom>
        </p:spPr>
      </p:pic>
    </p:spTree>
    <p:extLst>
      <p:ext uri="{BB962C8B-B14F-4D97-AF65-F5344CB8AC3E}">
        <p14:creationId xmlns:p14="http://schemas.microsoft.com/office/powerpoint/2010/main" val="102648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50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0">
          <a:blip r:embed="rId3" cstate="email">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19673155"/>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3C40F64-A271-4225-8160-E5418ACBCCBC}"/>
              </a:ext>
            </a:extLst>
          </p:cNvPr>
          <p:cNvPicPr>
            <a:picLocks noChangeAspect="1"/>
          </p:cNvPicPr>
          <p:nvPr/>
        </p:nvPicPr>
        <p:blipFill>
          <a:blip r:embed="rId2"/>
          <a:stretch>
            <a:fillRect/>
          </a:stretch>
        </p:blipFill>
        <p:spPr>
          <a:xfrm>
            <a:off x="8311529" y="3534312"/>
            <a:ext cx="3880471" cy="1184427"/>
          </a:xfrm>
          <a:prstGeom prst="rect">
            <a:avLst/>
          </a:prstGeom>
        </p:spPr>
      </p:pic>
      <p:sp>
        <p:nvSpPr>
          <p:cNvPr id="2" name="Title 1">
            <a:extLst>
              <a:ext uri="{FF2B5EF4-FFF2-40B4-BE49-F238E27FC236}">
                <a16:creationId xmlns:a16="http://schemas.microsoft.com/office/drawing/2014/main" id="{615D319C-7651-4536-A8B7-3D04526969E1}"/>
              </a:ext>
            </a:extLst>
          </p:cNvPr>
          <p:cNvSpPr>
            <a:spLocks noGrp="1"/>
          </p:cNvSpPr>
          <p:nvPr>
            <p:ph type="title"/>
          </p:nvPr>
        </p:nvSpPr>
        <p:spPr>
          <a:xfrm>
            <a:off x="1024128" y="585216"/>
            <a:ext cx="9720072" cy="1499616"/>
          </a:xfrm>
        </p:spPr>
        <p:txBody>
          <a:bodyPr>
            <a:normAutofit/>
          </a:bodyPr>
          <a:lstStyle/>
          <a:p>
            <a:r>
              <a:rPr lang="en-US"/>
              <a:t>R</a:t>
            </a:r>
            <a:r>
              <a:rPr lang="en-US" cap="none"/>
              <a:t>ead me first</a:t>
            </a:r>
            <a:endParaRPr lang="en-US" cap="none" dirty="0"/>
          </a:p>
        </p:txBody>
      </p:sp>
      <p:sp>
        <p:nvSpPr>
          <p:cNvPr id="3" name="Content Placeholder 2">
            <a:extLst>
              <a:ext uri="{FF2B5EF4-FFF2-40B4-BE49-F238E27FC236}">
                <a16:creationId xmlns:a16="http://schemas.microsoft.com/office/drawing/2014/main" id="{813D97B6-90A4-48EE-9736-738AAE16BAF7}"/>
              </a:ext>
            </a:extLst>
          </p:cNvPr>
          <p:cNvSpPr>
            <a:spLocks noGrp="1"/>
          </p:cNvSpPr>
          <p:nvPr>
            <p:ph idx="1"/>
          </p:nvPr>
        </p:nvSpPr>
        <p:spPr>
          <a:xfrm>
            <a:off x="1024128" y="1894114"/>
            <a:ext cx="7401416" cy="4872446"/>
          </a:xfrm>
          <a:solidFill>
            <a:schemeClr val="bg2"/>
          </a:solidFill>
        </p:spPr>
        <p:txBody>
          <a:bodyPr>
            <a:noAutofit/>
          </a:bodyPr>
          <a:lstStyle/>
          <a:p>
            <a:pPr marL="457200" indent="-457200">
              <a:buFont typeface="+mj-lt"/>
              <a:buAutoNum type="arabicPeriod"/>
            </a:pPr>
            <a:r>
              <a:rPr lang="en-US" sz="1000" dirty="0"/>
              <a:t>Ballistic helmet is made from a stack of multiple composite sheets. DSM Protective Material (DPM) produces composite sheet material but not ballistic helmet. In order to provide technical support our customers and end users to use DPM’ composite material for helmet application, the Innovation team is tasked to develop know-how on how to mold composite material into ballistic helmet.</a:t>
            </a:r>
          </a:p>
          <a:p>
            <a:pPr marL="457200" indent="-457200">
              <a:buFont typeface="+mj-lt"/>
              <a:buAutoNum type="arabicPeriod"/>
            </a:pPr>
            <a:r>
              <a:rPr lang="en-US" sz="1000" dirty="0"/>
              <a:t>The manufacturing process is called Deep Drawn compression molding where the material stack is consolidated with presence of temperature and pressure. The typical temperature and pressure used in the process range from 125-145</a:t>
            </a:r>
            <a:r>
              <a:rPr lang="en-US" sz="1000" baseline="30000" dirty="0"/>
              <a:t>o</a:t>
            </a:r>
            <a:r>
              <a:rPr lang="en-US" sz="1000" dirty="0"/>
              <a:t>C and 165-300bars respectively. Both temperature and pressure would influence helmets’ performance. Refer to Ref 1. </a:t>
            </a:r>
          </a:p>
          <a:p>
            <a:pPr marL="457200" indent="-457200">
              <a:buFont typeface="+mj-lt"/>
              <a:buAutoNum type="arabicPeriod"/>
            </a:pPr>
            <a:r>
              <a:rPr lang="en-US" sz="1000" dirty="0"/>
              <a:t>When designing a helmet from DPM Unidirectional (UD) composite material, there are several aspects that require attentions which are related to the material and the manufacturing process:</a:t>
            </a:r>
          </a:p>
          <a:p>
            <a:pPr marL="630936" lvl="1" indent="-457200">
              <a:buFont typeface="Wingdings" panose="05000000000000000000" pitchFamily="2" charset="2"/>
              <a:buChar char="q"/>
            </a:pPr>
            <a:r>
              <a:rPr lang="en-US" sz="1000" dirty="0"/>
              <a:t>Formation of wrinkling. DPM UD materials have high in plane stiffness, they are difficult to drape without applying high forces on the stack. The formation of two-dimensional to three-dimensional therefore results in the formation of wrinkles already very early in the process. This wrinkles causes overlap of material that takes place, in fact doubling and tripling the amount of material at certain locations, in the mold. The folded areas get bigger at the edge of the helmet versus the crown, hence there will be a thickness gradient over the helmet area. Refer to Ref 2</a:t>
            </a:r>
          </a:p>
          <a:p>
            <a:pPr marL="630936" lvl="1" indent="-457200">
              <a:buFont typeface="Wingdings" panose="05000000000000000000" pitchFamily="2" charset="2"/>
              <a:buChar char="q"/>
            </a:pPr>
            <a:r>
              <a:rPr lang="en-US" sz="1000" dirty="0"/>
              <a:t>Shearing on the +/-45 axis.  UD materials at +/-45 axis are being stretched during the manufacturing process. This stretching and elongating is also known as Trellis. It will change the 0/90 fiber orientation of the material. This change in fiber orientation is accompanied with locally increased thickness of the UD material. This thickness increase is biggest at the edge of the helmet (more trellis). </a:t>
            </a:r>
          </a:p>
          <a:p>
            <a:pPr marL="630936" lvl="1" indent="-457200">
              <a:buFont typeface="Wingdings" panose="05000000000000000000" pitchFamily="2" charset="2"/>
              <a:buChar char="q"/>
            </a:pPr>
            <a:r>
              <a:rPr lang="en-US" sz="1000" dirty="0"/>
              <a:t>Both wrinkling and trellis effect cause increased thickness at the helmet and will need to be compensated by adding filler plies. The filler plies need to be chosen such that the pressure distribution and thickness of a helmet become as uniform as possible. This is crucial for the helmet performance. Refer to Ref 3. </a:t>
            </a:r>
          </a:p>
          <a:p>
            <a:pPr marL="457200" indent="-457200">
              <a:buFont typeface="+mj-lt"/>
              <a:buAutoNum type="arabicPeriod"/>
            </a:pPr>
            <a:r>
              <a:rPr lang="en-US" sz="1000" dirty="0"/>
              <a:t>We typically use filler plies in following shape: circle, circle cross, cross, together with square plies. The size of filler ply is dependent on material, performance requirement and helmet mold shape. The ratio between square plies and filler plies is dependent on material and helmet mold shape. Typically it is around 3: 1 (the ply counts of square plies : the ply counts of filler plies)</a:t>
            </a:r>
          </a:p>
          <a:p>
            <a:pPr marL="457200" indent="-457200">
              <a:buFont typeface="+mj-lt"/>
              <a:buAutoNum type="arabicPeriod"/>
            </a:pPr>
            <a:r>
              <a:rPr lang="en-US" sz="1000" dirty="0"/>
              <a:t>The typical ballistic test we do to evaluate homogeneity of a helmet design is called FSP test. We conduct (no less than) 8 shots around helmet perimeter. If the projectile is stopped by helmet, we call this shot as “stop”; if the projectile is penetrated, we call this shot as “penetration”. Then after we determine a value called V</a:t>
            </a:r>
            <a:r>
              <a:rPr lang="en-US" sz="1000" baseline="-25000" dirty="0"/>
              <a:t>50</a:t>
            </a:r>
            <a:r>
              <a:rPr lang="en-US" sz="1000" dirty="0"/>
              <a:t> value as average of 3 highest “stop” velocity and 3 lowest “penetration” velocity. This test is called Ballistic Limit test in the international ballistic testing standard. Higher the V</a:t>
            </a:r>
            <a:r>
              <a:rPr lang="en-US" sz="1000" baseline="-25000" dirty="0"/>
              <a:t>50</a:t>
            </a:r>
            <a:r>
              <a:rPr lang="en-US" sz="1000" dirty="0"/>
              <a:t> better the performance. V50 value is dependent on material, design, and shot location. </a:t>
            </a:r>
          </a:p>
        </p:txBody>
      </p:sp>
      <p:pic>
        <p:nvPicPr>
          <p:cNvPr id="4" name="Picture 3">
            <a:extLst>
              <a:ext uri="{FF2B5EF4-FFF2-40B4-BE49-F238E27FC236}">
                <a16:creationId xmlns:a16="http://schemas.microsoft.com/office/drawing/2014/main" id="{C2AD791A-382C-45F9-B5D0-894023A6E31F}"/>
              </a:ext>
            </a:extLst>
          </p:cNvPr>
          <p:cNvPicPr>
            <a:picLocks noChangeAspect="1"/>
          </p:cNvPicPr>
          <p:nvPr/>
        </p:nvPicPr>
        <p:blipFill>
          <a:blip r:embed="rId3"/>
          <a:stretch>
            <a:fillRect/>
          </a:stretch>
        </p:blipFill>
        <p:spPr>
          <a:xfrm>
            <a:off x="8710751" y="2006688"/>
            <a:ext cx="3328849" cy="1292944"/>
          </a:xfrm>
          <a:prstGeom prst="rect">
            <a:avLst/>
          </a:prstGeom>
        </p:spPr>
      </p:pic>
      <p:pic>
        <p:nvPicPr>
          <p:cNvPr id="5" name="Picture 4">
            <a:extLst>
              <a:ext uri="{FF2B5EF4-FFF2-40B4-BE49-F238E27FC236}">
                <a16:creationId xmlns:a16="http://schemas.microsoft.com/office/drawing/2014/main" id="{F169D20D-2783-42FE-9078-90266A58D9E1}"/>
              </a:ext>
            </a:extLst>
          </p:cNvPr>
          <p:cNvPicPr>
            <a:picLocks noChangeAspect="1"/>
          </p:cNvPicPr>
          <p:nvPr/>
        </p:nvPicPr>
        <p:blipFill rotWithShape="1">
          <a:blip r:embed="rId4"/>
          <a:srcRect r="1027" b="26078"/>
          <a:stretch/>
        </p:blipFill>
        <p:spPr>
          <a:xfrm>
            <a:off x="9162776" y="5007850"/>
            <a:ext cx="2177976" cy="1591492"/>
          </a:xfrm>
          <a:prstGeom prst="rect">
            <a:avLst/>
          </a:prstGeom>
        </p:spPr>
      </p:pic>
      <p:sp>
        <p:nvSpPr>
          <p:cNvPr id="7" name="Rectangle 6">
            <a:extLst>
              <a:ext uri="{FF2B5EF4-FFF2-40B4-BE49-F238E27FC236}">
                <a16:creationId xmlns:a16="http://schemas.microsoft.com/office/drawing/2014/main" id="{A1CD5093-22B3-4BD6-BAAF-DECFE72F3A37}"/>
              </a:ext>
            </a:extLst>
          </p:cNvPr>
          <p:cNvSpPr/>
          <p:nvPr/>
        </p:nvSpPr>
        <p:spPr>
          <a:xfrm>
            <a:off x="8414224" y="1894114"/>
            <a:ext cx="3731619" cy="4872446"/>
          </a:xfrm>
          <a:prstGeom prst="rect">
            <a:avLst/>
          </a:prstGeom>
          <a:solidFill>
            <a:schemeClr val="accent1">
              <a:alpha val="2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524EDDE-9043-4B3C-B2E5-ACA3CB733855}"/>
              </a:ext>
            </a:extLst>
          </p:cNvPr>
          <p:cNvSpPr txBox="1"/>
          <p:nvPr/>
        </p:nvSpPr>
        <p:spPr>
          <a:xfrm>
            <a:off x="8414038" y="1859707"/>
            <a:ext cx="1842556" cy="276999"/>
          </a:xfrm>
          <a:prstGeom prst="rect">
            <a:avLst/>
          </a:prstGeom>
          <a:noFill/>
        </p:spPr>
        <p:txBody>
          <a:bodyPr wrap="none" rtlCol="0">
            <a:spAutoFit/>
          </a:bodyPr>
          <a:lstStyle/>
          <a:p>
            <a:r>
              <a:rPr lang="en-US" sz="1200" u="sng" dirty="0"/>
              <a:t>Ref1: Deep Drawn molding</a:t>
            </a:r>
          </a:p>
        </p:txBody>
      </p:sp>
      <p:sp>
        <p:nvSpPr>
          <p:cNvPr id="10" name="TextBox 9">
            <a:extLst>
              <a:ext uri="{FF2B5EF4-FFF2-40B4-BE49-F238E27FC236}">
                <a16:creationId xmlns:a16="http://schemas.microsoft.com/office/drawing/2014/main" id="{F7449832-2159-4CBC-8ADD-DD2133FE9B80}"/>
              </a:ext>
            </a:extLst>
          </p:cNvPr>
          <p:cNvSpPr txBox="1"/>
          <p:nvPr/>
        </p:nvSpPr>
        <p:spPr>
          <a:xfrm>
            <a:off x="8414036" y="3395812"/>
            <a:ext cx="2660215" cy="276999"/>
          </a:xfrm>
          <a:prstGeom prst="rect">
            <a:avLst/>
          </a:prstGeom>
          <a:noFill/>
        </p:spPr>
        <p:txBody>
          <a:bodyPr wrap="none" rtlCol="0">
            <a:spAutoFit/>
          </a:bodyPr>
          <a:lstStyle/>
          <a:p>
            <a:r>
              <a:rPr lang="en-US" sz="1200" u="sng" dirty="0"/>
              <a:t>Ref2: example wrinkling and mold filling</a:t>
            </a:r>
          </a:p>
        </p:txBody>
      </p:sp>
      <p:sp>
        <p:nvSpPr>
          <p:cNvPr id="11" name="TextBox 10">
            <a:extLst>
              <a:ext uri="{FF2B5EF4-FFF2-40B4-BE49-F238E27FC236}">
                <a16:creationId xmlns:a16="http://schemas.microsoft.com/office/drawing/2014/main" id="{65E61D16-3FFB-4B96-BC43-EC0458F65270}"/>
              </a:ext>
            </a:extLst>
          </p:cNvPr>
          <p:cNvSpPr txBox="1"/>
          <p:nvPr/>
        </p:nvSpPr>
        <p:spPr>
          <a:xfrm>
            <a:off x="8418116" y="4869350"/>
            <a:ext cx="3322192" cy="276999"/>
          </a:xfrm>
          <a:prstGeom prst="rect">
            <a:avLst/>
          </a:prstGeom>
          <a:noFill/>
        </p:spPr>
        <p:txBody>
          <a:bodyPr wrap="none" rtlCol="0">
            <a:spAutoFit/>
          </a:bodyPr>
          <a:lstStyle/>
          <a:p>
            <a:r>
              <a:rPr lang="en-US" sz="1200" u="sng" dirty="0"/>
              <a:t>Ref3: unform helmet achieved by adding filler plies</a:t>
            </a:r>
          </a:p>
        </p:txBody>
      </p:sp>
    </p:spTree>
    <p:extLst>
      <p:ext uri="{BB962C8B-B14F-4D97-AF65-F5344CB8AC3E}">
        <p14:creationId xmlns:p14="http://schemas.microsoft.com/office/powerpoint/2010/main" val="10169591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9B3355-667E-41F3-8552-EBD87D80B9E8}"/>
              </a:ext>
            </a:extLst>
          </p:cNvPr>
          <p:cNvSpPr>
            <a:spLocks noGrp="1"/>
          </p:cNvSpPr>
          <p:nvPr>
            <p:ph type="title"/>
          </p:nvPr>
        </p:nvSpPr>
        <p:spPr/>
        <p:txBody>
          <a:bodyPr/>
          <a:lstStyle/>
          <a:p>
            <a:r>
              <a:rPr lang="en-US" dirty="0"/>
              <a:t>D</a:t>
            </a:r>
            <a:r>
              <a:rPr lang="en-US" cap="none" dirty="0"/>
              <a:t>esign steps</a:t>
            </a:r>
          </a:p>
        </p:txBody>
      </p:sp>
      <p:sp>
        <p:nvSpPr>
          <p:cNvPr id="5" name="Slide Number Placeholder 4">
            <a:extLst>
              <a:ext uri="{FF2B5EF4-FFF2-40B4-BE49-F238E27FC236}">
                <a16:creationId xmlns:a16="http://schemas.microsoft.com/office/drawing/2014/main" id="{79D0E471-70BD-40E5-9712-B1CDEFDA1F24}"/>
              </a:ext>
            </a:extLst>
          </p:cNvPr>
          <p:cNvSpPr>
            <a:spLocks noGrp="1"/>
          </p:cNvSpPr>
          <p:nvPr>
            <p:ph type="sldNum" sz="quarter" idx="12"/>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prstClr val="black">
                    <a:lumMod val="95000"/>
                    <a:lumOff val="5000"/>
                  </a:prstClr>
                </a:solidFill>
                <a:effectLst/>
                <a:uLnTx/>
                <a:uFillTx/>
                <a:latin typeface="Tw Cen MT" panose="020B0602020104020603"/>
                <a:ea typeface="+mn-ea"/>
                <a:cs typeface="+mn-cs"/>
              </a:rPr>
              <a:t>Page </a:t>
            </a:r>
            <a:fld id="{7FDE786F-EFDA-4A97-9BA4-2A2E064C2B5C}" type="slidenum">
              <a:rPr kumimoji="0" lang="en-US" sz="1000" b="0" i="0" u="none" strike="noStrike" kern="1200" cap="none" spc="0" normalizeH="0" baseline="0" noProof="0" smtClean="0">
                <a:ln>
                  <a:noFill/>
                </a:ln>
                <a:solidFill>
                  <a:prstClr val="black">
                    <a:lumMod val="95000"/>
                    <a:lumOff val="5000"/>
                  </a:prstClr>
                </a:solidFill>
                <a:effectLst/>
                <a:uLnTx/>
                <a:uFillTx/>
                <a:latin typeface="Tw Cen MT" panose="020B0602020104020603"/>
                <a:ea typeface="+mn-ea"/>
                <a:cs typeface="+mn-cs"/>
              </a:rPr>
              <a:pPr marL="0" marR="0" lvl="0" indent="0" algn="l" defTabSz="457200" rtl="0" eaLnBrk="1" fontAlgn="auto" latinLnBrk="0" hangingPunct="1">
                <a:lnSpc>
                  <a:spcPct val="100000"/>
                </a:lnSpc>
                <a:spcBef>
                  <a:spcPts val="0"/>
                </a:spcBef>
                <a:spcAft>
                  <a:spcPts val="0"/>
                </a:spcAft>
                <a:buClrTx/>
                <a:buSzTx/>
                <a:buFontTx/>
                <a:buNone/>
                <a:tabLst/>
                <a:defRPr/>
              </a:pPr>
              <a:t>3</a:t>
            </a:fld>
            <a:endParaRPr kumimoji="0" lang="en-US" sz="1000" b="0" i="0" u="none" strike="noStrike" kern="1200" cap="none" spc="0" normalizeH="0" baseline="0" noProof="0" dirty="0">
              <a:ln>
                <a:noFill/>
              </a:ln>
              <a:solidFill>
                <a:prstClr val="black">
                  <a:lumMod val="95000"/>
                  <a:lumOff val="5000"/>
                </a:prstClr>
              </a:solidFill>
              <a:effectLst/>
              <a:uLnTx/>
              <a:uFillTx/>
              <a:latin typeface="Tw Cen MT" panose="020B0602020104020603"/>
              <a:ea typeface="+mn-ea"/>
              <a:cs typeface="+mn-cs"/>
            </a:endParaRPr>
          </a:p>
        </p:txBody>
      </p:sp>
      <p:sp>
        <p:nvSpPr>
          <p:cNvPr id="83" name="Rectangle: Rounded Corners 82">
            <a:extLst>
              <a:ext uri="{FF2B5EF4-FFF2-40B4-BE49-F238E27FC236}">
                <a16:creationId xmlns:a16="http://schemas.microsoft.com/office/drawing/2014/main" id="{545060DD-351F-416D-A38A-723C140E1037}"/>
              </a:ext>
            </a:extLst>
          </p:cNvPr>
          <p:cNvSpPr/>
          <p:nvPr/>
        </p:nvSpPr>
        <p:spPr bwMode="auto">
          <a:xfrm>
            <a:off x="10278172" y="499766"/>
            <a:ext cx="1790469" cy="178772"/>
          </a:xfrm>
          <a:prstGeom prst="roundRect">
            <a:avLst/>
          </a:prstGeom>
          <a:solidFill>
            <a:srgbClr val="FFC000"/>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lang="en-US" sz="1050" dirty="0">
                <a:solidFill>
                  <a:prstClr val="black"/>
                </a:solidFill>
                <a:latin typeface="Tw Cen MT" panose="020B0602020104020603"/>
                <a:ea typeface="Arial" charset="0"/>
                <a:cs typeface="Arial" charset="0"/>
              </a:rPr>
              <a:t>Rationale/design thinking</a:t>
            </a:r>
            <a:endParaRPr kumimoji="0" lang="en-US" sz="1050" b="0" i="0" u="none" strike="noStrike" kern="1200" cap="none" spc="0" normalizeH="0" baseline="0" noProof="0" dirty="0">
              <a:ln>
                <a:noFill/>
              </a:ln>
              <a:solidFill>
                <a:prstClr val="black"/>
              </a:solidFill>
              <a:effectLst/>
              <a:uLnTx/>
              <a:uFillTx/>
              <a:latin typeface="Tw Cen MT" panose="020B0602020104020603"/>
              <a:ea typeface="Arial" charset="0"/>
              <a:cs typeface="Arial" charset="0"/>
            </a:endParaRPr>
          </a:p>
        </p:txBody>
      </p:sp>
      <p:sp>
        <p:nvSpPr>
          <p:cNvPr id="84" name="Rectangle 83">
            <a:extLst>
              <a:ext uri="{FF2B5EF4-FFF2-40B4-BE49-F238E27FC236}">
                <a16:creationId xmlns:a16="http://schemas.microsoft.com/office/drawing/2014/main" id="{1659CFC5-6241-4F6A-B087-8E633CB0ED04}"/>
              </a:ext>
            </a:extLst>
          </p:cNvPr>
          <p:cNvSpPr/>
          <p:nvPr/>
        </p:nvSpPr>
        <p:spPr bwMode="auto">
          <a:xfrm>
            <a:off x="10278172" y="238449"/>
            <a:ext cx="1228675" cy="161583"/>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050" b="0" i="0" u="none" strike="noStrike" kern="1200" cap="none" spc="0" normalizeH="0" baseline="0" noProof="0" dirty="0">
                <a:ln>
                  <a:noFill/>
                </a:ln>
                <a:solidFill>
                  <a:prstClr val="black"/>
                </a:solidFill>
                <a:effectLst/>
                <a:uLnTx/>
                <a:uFillTx/>
                <a:latin typeface="Tw Cen MT" panose="020B0602020104020603"/>
                <a:ea typeface="+mn-ea"/>
                <a:cs typeface="Arial" charset="0"/>
              </a:rPr>
              <a:t>Steps/results</a:t>
            </a:r>
          </a:p>
        </p:txBody>
      </p:sp>
      <p:sp>
        <p:nvSpPr>
          <p:cNvPr id="3" name="TextBox 2">
            <a:extLst>
              <a:ext uri="{FF2B5EF4-FFF2-40B4-BE49-F238E27FC236}">
                <a16:creationId xmlns:a16="http://schemas.microsoft.com/office/drawing/2014/main" id="{7CF79B70-C9CB-46AB-BC7C-48E085011801}"/>
              </a:ext>
            </a:extLst>
          </p:cNvPr>
          <p:cNvSpPr txBox="1"/>
          <p:nvPr/>
        </p:nvSpPr>
        <p:spPr>
          <a:xfrm>
            <a:off x="1024128" y="2394858"/>
            <a:ext cx="1871794" cy="369332"/>
          </a:xfrm>
          <a:prstGeom prst="rect">
            <a:avLst/>
          </a:prstGeom>
          <a:noFill/>
        </p:spPr>
        <p:txBody>
          <a:bodyPr wrap="none" rtlCol="0">
            <a:spAutoFit/>
          </a:bodyPr>
          <a:lstStyle/>
          <a:p>
            <a:r>
              <a:rPr lang="en-US" dirty="0"/>
              <a:t>To be added later</a:t>
            </a:r>
          </a:p>
        </p:txBody>
      </p:sp>
    </p:spTree>
    <p:extLst>
      <p:ext uri="{BB962C8B-B14F-4D97-AF65-F5344CB8AC3E}">
        <p14:creationId xmlns:p14="http://schemas.microsoft.com/office/powerpoint/2010/main" val="10155723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78A03-928B-4947-9CD1-966652AA5311}"/>
              </a:ext>
            </a:extLst>
          </p:cNvPr>
          <p:cNvSpPr>
            <a:spLocks noGrp="1"/>
          </p:cNvSpPr>
          <p:nvPr>
            <p:ph type="title"/>
          </p:nvPr>
        </p:nvSpPr>
        <p:spPr/>
        <p:txBody>
          <a:bodyPr/>
          <a:lstStyle/>
          <a:p>
            <a:r>
              <a:rPr lang="en-US" cap="none" dirty="0"/>
              <a:t>Understanding and performance interpretation steps</a:t>
            </a:r>
          </a:p>
        </p:txBody>
      </p:sp>
      <p:sp>
        <p:nvSpPr>
          <p:cNvPr id="5" name="Slide Number Placeholder 4">
            <a:extLst>
              <a:ext uri="{FF2B5EF4-FFF2-40B4-BE49-F238E27FC236}">
                <a16:creationId xmlns:a16="http://schemas.microsoft.com/office/drawing/2014/main" id="{91A7714C-7E0F-4329-BB09-37B188FAFDF2}"/>
              </a:ext>
            </a:extLst>
          </p:cNvPr>
          <p:cNvSpPr>
            <a:spLocks noGrp="1"/>
          </p:cNvSpPr>
          <p:nvPr>
            <p:ph type="sldNum" sz="quarter" idx="12"/>
          </p:nvPr>
        </p:nvSpPr>
        <p:spPr/>
        <p:txBody>
          <a:bodyPr/>
          <a:lstStyle/>
          <a:p>
            <a:pPr>
              <a:defRPr/>
            </a:pPr>
            <a:r>
              <a:rPr lang="en-US"/>
              <a:t>Page </a:t>
            </a:r>
            <a:fld id="{7FDE786F-EFDA-4A97-9BA4-2A2E064C2B5C}" type="slidenum">
              <a:rPr lang="en-US" smtClean="0"/>
              <a:pPr>
                <a:defRPr/>
              </a:pPr>
              <a:t>4</a:t>
            </a:fld>
            <a:endParaRPr lang="en-US" dirty="0"/>
          </a:p>
        </p:txBody>
      </p:sp>
      <p:graphicFrame>
        <p:nvGraphicFramePr>
          <p:cNvPr id="11" name="Diagram 10">
            <a:extLst>
              <a:ext uri="{FF2B5EF4-FFF2-40B4-BE49-F238E27FC236}">
                <a16:creationId xmlns:a16="http://schemas.microsoft.com/office/drawing/2014/main" id="{1D2E7F7C-BFBB-4ADC-A433-72CFF3A4AFA2}"/>
              </a:ext>
            </a:extLst>
          </p:cNvPr>
          <p:cNvGraphicFramePr/>
          <p:nvPr>
            <p:extLst>
              <p:ext uri="{D42A27DB-BD31-4B8C-83A1-F6EECF244321}">
                <p14:modId xmlns:p14="http://schemas.microsoft.com/office/powerpoint/2010/main" val="3088805875"/>
              </p:ext>
            </p:extLst>
          </p:nvPr>
        </p:nvGraphicFramePr>
        <p:xfrm>
          <a:off x="941096" y="1837111"/>
          <a:ext cx="9929000" cy="40616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8" name="TextBox 17">
            <a:extLst>
              <a:ext uri="{FF2B5EF4-FFF2-40B4-BE49-F238E27FC236}">
                <a16:creationId xmlns:a16="http://schemas.microsoft.com/office/drawing/2014/main" id="{E3B12748-13D2-4D39-A492-0EE6E00CB372}"/>
              </a:ext>
            </a:extLst>
          </p:cNvPr>
          <p:cNvSpPr txBox="1"/>
          <p:nvPr/>
        </p:nvSpPr>
        <p:spPr>
          <a:xfrm>
            <a:off x="1365448" y="5776168"/>
            <a:ext cx="6901702" cy="369332"/>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lin ang="10800000" scaled="1"/>
            <a:tileRect/>
          </a:gradFill>
        </p:spPr>
        <p:txBody>
          <a:bodyPr wrap="square" rtlCol="0">
            <a:spAutoFit/>
          </a:bodyPr>
          <a:lstStyle/>
          <a:p>
            <a:pPr algn="ctr"/>
            <a:r>
              <a:rPr lang="en-US" u="sng" dirty="0"/>
              <a:t>Preliminary assessments (non-destructive)</a:t>
            </a:r>
          </a:p>
        </p:txBody>
      </p:sp>
      <p:sp>
        <p:nvSpPr>
          <p:cNvPr id="19" name="TextBox 18">
            <a:extLst>
              <a:ext uri="{FF2B5EF4-FFF2-40B4-BE49-F238E27FC236}">
                <a16:creationId xmlns:a16="http://schemas.microsoft.com/office/drawing/2014/main" id="{2027CBBE-D48A-42A0-8010-1513DD26A369}"/>
              </a:ext>
            </a:extLst>
          </p:cNvPr>
          <p:cNvSpPr txBox="1"/>
          <p:nvPr/>
        </p:nvSpPr>
        <p:spPr>
          <a:xfrm>
            <a:off x="9061334" y="5783684"/>
            <a:ext cx="1765218" cy="646331"/>
          </a:xfrm>
          <a:prstGeom prst="rect">
            <a:avLst/>
          </a:prstGeom>
          <a:gradFill flip="none" rotWithShape="1">
            <a:gsLst>
              <a:gs pos="0">
                <a:srgbClr val="00B0F0">
                  <a:tint val="66000"/>
                  <a:satMod val="160000"/>
                </a:srgbClr>
              </a:gs>
              <a:gs pos="50000">
                <a:srgbClr val="00B0F0">
                  <a:tint val="44500"/>
                  <a:satMod val="160000"/>
                </a:srgbClr>
              </a:gs>
              <a:gs pos="100000">
                <a:srgbClr val="00B0F0">
                  <a:tint val="23500"/>
                  <a:satMod val="160000"/>
                </a:srgbClr>
              </a:gs>
            </a:gsLst>
            <a:path path="circle">
              <a:fillToRect l="100000" b="100000"/>
            </a:path>
            <a:tileRect t="-100000" r="-100000"/>
          </a:gradFill>
        </p:spPr>
        <p:txBody>
          <a:bodyPr wrap="square" rtlCol="0">
            <a:spAutoFit/>
          </a:bodyPr>
          <a:lstStyle/>
          <a:p>
            <a:pPr algn="ctr"/>
            <a:r>
              <a:rPr lang="en-US" u="sng" dirty="0"/>
              <a:t>Ultimate assessments</a:t>
            </a:r>
          </a:p>
        </p:txBody>
      </p:sp>
    </p:spTree>
    <p:extLst>
      <p:ext uri="{BB962C8B-B14F-4D97-AF65-F5344CB8AC3E}">
        <p14:creationId xmlns:p14="http://schemas.microsoft.com/office/powerpoint/2010/main" val="3544342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6FFF0E-1518-4FB7-BF66-B7DAAF1231D4}"/>
              </a:ext>
            </a:extLst>
          </p:cNvPr>
          <p:cNvSpPr>
            <a:spLocks noGrp="1"/>
          </p:cNvSpPr>
          <p:nvPr>
            <p:ph type="title"/>
          </p:nvPr>
        </p:nvSpPr>
        <p:spPr/>
        <p:txBody>
          <a:bodyPr/>
          <a:lstStyle/>
          <a:p>
            <a:r>
              <a:rPr lang="en-US" dirty="0"/>
              <a:t>R</a:t>
            </a:r>
            <a:r>
              <a:rPr lang="en-US" cap="none" dirty="0"/>
              <a:t>ecipe based on Square ply and Circle ply</a:t>
            </a:r>
          </a:p>
        </p:txBody>
      </p:sp>
      <p:sp>
        <p:nvSpPr>
          <p:cNvPr id="5" name="Slide Number Placeholder 4">
            <a:extLst>
              <a:ext uri="{FF2B5EF4-FFF2-40B4-BE49-F238E27FC236}">
                <a16:creationId xmlns:a16="http://schemas.microsoft.com/office/drawing/2014/main" id="{1BB40E57-2848-443B-9637-FE6760AE91AC}"/>
              </a:ext>
            </a:extLst>
          </p:cNvPr>
          <p:cNvSpPr>
            <a:spLocks noGrp="1"/>
          </p:cNvSpPr>
          <p:nvPr>
            <p:ph type="sldNum" sz="quarter" idx="12"/>
          </p:nvPr>
        </p:nvSpPr>
        <p:spPr/>
        <p:txBody>
          <a:bodyPr/>
          <a:lstStyle/>
          <a:p>
            <a:pPr>
              <a:defRPr/>
            </a:pPr>
            <a:r>
              <a:rPr lang="en-US">
                <a:solidFill>
                  <a:srgbClr val="5F5F5F"/>
                </a:solidFill>
              </a:rPr>
              <a:t>Page </a:t>
            </a:r>
            <a:fld id="{FF80460D-7C07-4C6B-80D6-EC0075357379}" type="slidenum">
              <a:rPr lang="en-US" smtClean="0">
                <a:solidFill>
                  <a:srgbClr val="5F5F5F"/>
                </a:solidFill>
              </a:rPr>
              <a:pPr>
                <a:defRPr/>
              </a:pPr>
              <a:t>5</a:t>
            </a:fld>
            <a:endParaRPr lang="en-US" dirty="0">
              <a:solidFill>
                <a:srgbClr val="5F5F5F"/>
              </a:solidFill>
            </a:endParaRPr>
          </a:p>
        </p:txBody>
      </p:sp>
      <p:sp>
        <p:nvSpPr>
          <p:cNvPr id="25" name="Oval 24">
            <a:extLst>
              <a:ext uri="{FF2B5EF4-FFF2-40B4-BE49-F238E27FC236}">
                <a16:creationId xmlns:a16="http://schemas.microsoft.com/office/drawing/2014/main" id="{E82C122C-A507-4C92-95A0-6BF01AC9A51E}"/>
              </a:ext>
            </a:extLst>
          </p:cNvPr>
          <p:cNvSpPr/>
          <p:nvPr/>
        </p:nvSpPr>
        <p:spPr bwMode="auto">
          <a:xfrm>
            <a:off x="8878914" y="4088012"/>
            <a:ext cx="666611" cy="629307"/>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29" name="Rectangle 28">
            <a:extLst>
              <a:ext uri="{FF2B5EF4-FFF2-40B4-BE49-F238E27FC236}">
                <a16:creationId xmlns:a16="http://schemas.microsoft.com/office/drawing/2014/main" id="{B6E6C2DD-7F55-41D5-9A54-FD43E4A465D8}"/>
              </a:ext>
            </a:extLst>
          </p:cNvPr>
          <p:cNvSpPr/>
          <p:nvPr/>
        </p:nvSpPr>
        <p:spPr bwMode="auto">
          <a:xfrm>
            <a:off x="6439084" y="4091179"/>
            <a:ext cx="666611" cy="629307"/>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graphicFrame>
        <p:nvGraphicFramePr>
          <p:cNvPr id="33" name="Table 33">
            <a:extLst>
              <a:ext uri="{FF2B5EF4-FFF2-40B4-BE49-F238E27FC236}">
                <a16:creationId xmlns:a16="http://schemas.microsoft.com/office/drawing/2014/main" id="{12E16361-26C0-400E-979B-D5810655F541}"/>
              </a:ext>
            </a:extLst>
          </p:cNvPr>
          <p:cNvGraphicFramePr>
            <a:graphicFrameLocks noGrp="1"/>
          </p:cNvGraphicFramePr>
          <p:nvPr>
            <p:extLst>
              <p:ext uri="{D42A27DB-BD31-4B8C-83A1-F6EECF244321}">
                <p14:modId xmlns:p14="http://schemas.microsoft.com/office/powerpoint/2010/main" val="3761298205"/>
              </p:ext>
            </p:extLst>
          </p:nvPr>
        </p:nvGraphicFramePr>
        <p:xfrm>
          <a:off x="6378620" y="4912115"/>
          <a:ext cx="5021568" cy="370840"/>
        </p:xfrm>
        <a:graphic>
          <a:graphicData uri="http://schemas.openxmlformats.org/drawingml/2006/table">
            <a:tbl>
              <a:tblPr firstRow="1" bandRow="1">
                <a:tableStyleId>{5C22544A-7EE6-4342-B048-85BDC9FD1C3A}</a:tableStyleId>
              </a:tblPr>
              <a:tblGrid>
                <a:gridCol w="836928">
                  <a:extLst>
                    <a:ext uri="{9D8B030D-6E8A-4147-A177-3AD203B41FA5}">
                      <a16:colId xmlns:a16="http://schemas.microsoft.com/office/drawing/2014/main" val="3933686446"/>
                    </a:ext>
                  </a:extLst>
                </a:gridCol>
                <a:gridCol w="836928">
                  <a:extLst>
                    <a:ext uri="{9D8B030D-6E8A-4147-A177-3AD203B41FA5}">
                      <a16:colId xmlns:a16="http://schemas.microsoft.com/office/drawing/2014/main" val="2727162721"/>
                    </a:ext>
                  </a:extLst>
                </a:gridCol>
                <a:gridCol w="836928">
                  <a:extLst>
                    <a:ext uri="{9D8B030D-6E8A-4147-A177-3AD203B41FA5}">
                      <a16:colId xmlns:a16="http://schemas.microsoft.com/office/drawing/2014/main" val="3009538882"/>
                    </a:ext>
                  </a:extLst>
                </a:gridCol>
                <a:gridCol w="836928">
                  <a:extLst>
                    <a:ext uri="{9D8B030D-6E8A-4147-A177-3AD203B41FA5}">
                      <a16:colId xmlns:a16="http://schemas.microsoft.com/office/drawing/2014/main" val="1778227125"/>
                    </a:ext>
                  </a:extLst>
                </a:gridCol>
                <a:gridCol w="836928">
                  <a:extLst>
                    <a:ext uri="{9D8B030D-6E8A-4147-A177-3AD203B41FA5}">
                      <a16:colId xmlns:a16="http://schemas.microsoft.com/office/drawing/2014/main" val="3902020998"/>
                    </a:ext>
                  </a:extLst>
                </a:gridCol>
                <a:gridCol w="836928">
                  <a:extLst>
                    <a:ext uri="{9D8B030D-6E8A-4147-A177-3AD203B41FA5}">
                      <a16:colId xmlns:a16="http://schemas.microsoft.com/office/drawing/2014/main" val="1894595350"/>
                    </a:ext>
                  </a:extLst>
                </a:gridCol>
              </a:tblGrid>
              <a:tr h="370840">
                <a:tc>
                  <a:txBody>
                    <a:bodyPr/>
                    <a:lstStyle/>
                    <a:p>
                      <a:r>
                        <a:rPr lang="en-US" sz="1400" dirty="0"/>
                        <a:t>25 plies</a:t>
                      </a:r>
                    </a:p>
                  </a:txBody>
                  <a:tcPr/>
                </a:tc>
                <a:tc>
                  <a:txBody>
                    <a:bodyPr/>
                    <a:lstStyle/>
                    <a:p>
                      <a:r>
                        <a:rPr lang="en-US" sz="1400" dirty="0"/>
                        <a:t>2 plies</a:t>
                      </a:r>
                    </a:p>
                  </a:txBody>
                  <a:tcPr/>
                </a:tc>
                <a:tc>
                  <a:txBody>
                    <a:bodyPr/>
                    <a:lstStyle/>
                    <a:p>
                      <a:r>
                        <a:rPr lang="en-US" sz="1400" dirty="0"/>
                        <a:t>2 plies</a:t>
                      </a:r>
                    </a:p>
                  </a:txBody>
                  <a:tcPr/>
                </a:tc>
                <a:tc>
                  <a:txBody>
                    <a:bodyPr/>
                    <a:lstStyle/>
                    <a:p>
                      <a:r>
                        <a:rPr lang="en-US" sz="1400" dirty="0"/>
                        <a:t>2 plies </a:t>
                      </a:r>
                    </a:p>
                  </a:txBody>
                  <a:tcPr/>
                </a:tc>
                <a:tc>
                  <a:txBody>
                    <a:bodyPr/>
                    <a:lstStyle/>
                    <a:p>
                      <a:r>
                        <a:rPr lang="en-US" sz="1400" dirty="0"/>
                        <a:t>1 plies</a:t>
                      </a:r>
                    </a:p>
                  </a:txBody>
                  <a:tcPr/>
                </a:tc>
                <a:tc>
                  <a:txBody>
                    <a:bodyPr/>
                    <a:lstStyle/>
                    <a:p>
                      <a:r>
                        <a:rPr lang="en-US" sz="1400" dirty="0"/>
                        <a:t>1 plies</a:t>
                      </a:r>
                    </a:p>
                  </a:txBody>
                  <a:tcPr/>
                </a:tc>
                <a:extLst>
                  <a:ext uri="{0D108BD9-81ED-4DB2-BD59-A6C34878D82A}">
                    <a16:rowId xmlns:a16="http://schemas.microsoft.com/office/drawing/2014/main" val="2444400271"/>
                  </a:ext>
                </a:extLst>
              </a:tr>
            </a:tbl>
          </a:graphicData>
        </a:graphic>
      </p:graphicFrame>
      <p:sp>
        <p:nvSpPr>
          <p:cNvPr id="40" name="Right Brace 39">
            <a:extLst>
              <a:ext uri="{FF2B5EF4-FFF2-40B4-BE49-F238E27FC236}">
                <a16:creationId xmlns:a16="http://schemas.microsoft.com/office/drawing/2014/main" id="{F0E9E9DC-4C1F-4082-B58C-B3769298A3C8}"/>
              </a:ext>
            </a:extLst>
          </p:cNvPr>
          <p:cNvSpPr/>
          <p:nvPr/>
        </p:nvSpPr>
        <p:spPr bwMode="auto">
          <a:xfrm rot="16200000">
            <a:off x="7043400" y="2381757"/>
            <a:ext cx="453812" cy="1807569"/>
          </a:xfrm>
          <a:prstGeom prst="rightBrac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1" name="TextBox 40">
            <a:extLst>
              <a:ext uri="{FF2B5EF4-FFF2-40B4-BE49-F238E27FC236}">
                <a16:creationId xmlns:a16="http://schemas.microsoft.com/office/drawing/2014/main" id="{87D2B230-F6B7-4A18-A3E7-1D1678A25CB2}"/>
              </a:ext>
            </a:extLst>
          </p:cNvPr>
          <p:cNvSpPr txBox="1"/>
          <p:nvPr/>
        </p:nvSpPr>
        <p:spPr>
          <a:xfrm>
            <a:off x="6173306" y="2682267"/>
            <a:ext cx="3819904" cy="369332"/>
          </a:xfrm>
          <a:prstGeom prst="rect">
            <a:avLst/>
          </a:prstGeom>
          <a:noFill/>
        </p:spPr>
        <p:txBody>
          <a:bodyPr wrap="square" rtlCol="0">
            <a:spAutoFit/>
          </a:bodyPr>
          <a:lstStyle/>
          <a:p>
            <a:r>
              <a:rPr lang="en-US" dirty="0"/>
              <a:t>27 plies at lower circumference</a:t>
            </a:r>
          </a:p>
        </p:txBody>
      </p:sp>
      <p:sp>
        <p:nvSpPr>
          <p:cNvPr id="45" name="Right Brace 44">
            <a:extLst>
              <a:ext uri="{FF2B5EF4-FFF2-40B4-BE49-F238E27FC236}">
                <a16:creationId xmlns:a16="http://schemas.microsoft.com/office/drawing/2014/main" id="{5C656937-C684-4BFF-AB33-B4041E440F45}"/>
              </a:ext>
            </a:extLst>
          </p:cNvPr>
          <p:cNvSpPr/>
          <p:nvPr/>
        </p:nvSpPr>
        <p:spPr bwMode="auto">
          <a:xfrm rot="16200000">
            <a:off x="8699072" y="-286551"/>
            <a:ext cx="463547" cy="5132385"/>
          </a:xfrm>
          <a:prstGeom prst="rightBrace">
            <a:avLst/>
          </a:prstGeom>
          <a:solidFill>
            <a:schemeClr val="bg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6" name="TextBox 45">
            <a:extLst>
              <a:ext uri="{FF2B5EF4-FFF2-40B4-BE49-F238E27FC236}">
                <a16:creationId xmlns:a16="http://schemas.microsoft.com/office/drawing/2014/main" id="{D90D7DFF-C900-47C3-9435-8B2FEAB6941A}"/>
              </a:ext>
            </a:extLst>
          </p:cNvPr>
          <p:cNvSpPr txBox="1"/>
          <p:nvPr/>
        </p:nvSpPr>
        <p:spPr>
          <a:xfrm>
            <a:off x="8089936" y="1669546"/>
            <a:ext cx="2920673" cy="369332"/>
          </a:xfrm>
          <a:prstGeom prst="rect">
            <a:avLst/>
          </a:prstGeom>
          <a:noFill/>
        </p:spPr>
        <p:txBody>
          <a:bodyPr wrap="square" rtlCol="0">
            <a:spAutoFit/>
          </a:bodyPr>
          <a:lstStyle/>
          <a:p>
            <a:r>
              <a:rPr lang="en-US" dirty="0"/>
              <a:t>33 plies at crown </a:t>
            </a:r>
          </a:p>
        </p:txBody>
      </p:sp>
      <p:cxnSp>
        <p:nvCxnSpPr>
          <p:cNvPr id="15" name="Straight Arrow Connector 14">
            <a:extLst>
              <a:ext uri="{FF2B5EF4-FFF2-40B4-BE49-F238E27FC236}">
                <a16:creationId xmlns:a16="http://schemas.microsoft.com/office/drawing/2014/main" id="{11111005-9521-461E-8B18-8ABBCDDBA3E8}"/>
              </a:ext>
            </a:extLst>
          </p:cNvPr>
          <p:cNvCxnSpPr>
            <a:stCxn id="25" idx="7"/>
            <a:endCxn id="25" idx="3"/>
          </p:cNvCxnSpPr>
          <p:nvPr/>
        </p:nvCxnSpPr>
        <p:spPr bwMode="auto">
          <a:xfrm flipH="1">
            <a:off x="8976537" y="4180172"/>
            <a:ext cx="471365" cy="444987"/>
          </a:xfrm>
          <a:prstGeom prst="straightConnector1">
            <a:avLst/>
          </a:prstGeom>
          <a:solidFill>
            <a:schemeClr val="accent1"/>
          </a:solidFill>
          <a:ln w="9525" cap="flat" cmpd="sng" algn="ctr">
            <a:solidFill>
              <a:schemeClr val="tx1"/>
            </a:solidFill>
            <a:prstDash val="solid"/>
            <a:round/>
            <a:headEnd type="triangle"/>
            <a:tailEnd type="triangle"/>
          </a:ln>
          <a:effectLst/>
        </p:spPr>
      </p:cxnSp>
      <p:sp>
        <p:nvSpPr>
          <p:cNvPr id="47" name="TextBox 46">
            <a:extLst>
              <a:ext uri="{FF2B5EF4-FFF2-40B4-BE49-F238E27FC236}">
                <a16:creationId xmlns:a16="http://schemas.microsoft.com/office/drawing/2014/main" id="{D168B1A7-D109-46DE-AEF0-04DEB16BABC5}"/>
              </a:ext>
            </a:extLst>
          </p:cNvPr>
          <p:cNvSpPr txBox="1"/>
          <p:nvPr/>
        </p:nvSpPr>
        <p:spPr>
          <a:xfrm>
            <a:off x="8861160" y="3761006"/>
            <a:ext cx="840305" cy="276999"/>
          </a:xfrm>
          <a:prstGeom prst="rect">
            <a:avLst/>
          </a:prstGeom>
          <a:noFill/>
        </p:spPr>
        <p:txBody>
          <a:bodyPr wrap="square" rtlCol="0">
            <a:spAutoFit/>
          </a:bodyPr>
          <a:lstStyle/>
          <a:p>
            <a:r>
              <a:rPr lang="en-US" sz="1200" dirty="0"/>
              <a:t>D=260mm</a:t>
            </a:r>
          </a:p>
        </p:txBody>
      </p:sp>
      <p:pic>
        <p:nvPicPr>
          <p:cNvPr id="6" name="Picture 5">
            <a:extLst>
              <a:ext uri="{FF2B5EF4-FFF2-40B4-BE49-F238E27FC236}">
                <a16:creationId xmlns:a16="http://schemas.microsoft.com/office/drawing/2014/main" id="{02600269-6546-4E92-9231-4FAAC89B007B}"/>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48958" y="2038879"/>
            <a:ext cx="4781022" cy="3681438"/>
          </a:xfrm>
          <a:prstGeom prst="rect">
            <a:avLst/>
          </a:prstGeom>
        </p:spPr>
      </p:pic>
      <p:sp>
        <p:nvSpPr>
          <p:cNvPr id="8" name="TextBox 7">
            <a:extLst>
              <a:ext uri="{FF2B5EF4-FFF2-40B4-BE49-F238E27FC236}">
                <a16:creationId xmlns:a16="http://schemas.microsoft.com/office/drawing/2014/main" id="{5EB1B926-09B6-4F51-8ABB-DB733F73480E}"/>
              </a:ext>
            </a:extLst>
          </p:cNvPr>
          <p:cNvSpPr txBox="1"/>
          <p:nvPr/>
        </p:nvSpPr>
        <p:spPr>
          <a:xfrm>
            <a:off x="2213320" y="4789758"/>
            <a:ext cx="761747" cy="307777"/>
          </a:xfrm>
          <a:prstGeom prst="rect">
            <a:avLst/>
          </a:prstGeom>
          <a:noFill/>
        </p:spPr>
        <p:txBody>
          <a:bodyPr wrap="none" rtlCol="0">
            <a:spAutoFit/>
          </a:bodyPr>
          <a:lstStyle/>
          <a:p>
            <a:r>
              <a:rPr lang="en-US" sz="1400" dirty="0">
                <a:solidFill>
                  <a:schemeClr val="bg1"/>
                </a:solidFill>
                <a:highlight>
                  <a:srgbClr val="000000"/>
                </a:highlight>
              </a:rPr>
              <a:t>25 plies</a:t>
            </a:r>
          </a:p>
        </p:txBody>
      </p:sp>
      <p:sp>
        <p:nvSpPr>
          <p:cNvPr id="9" name="TextBox 8">
            <a:extLst>
              <a:ext uri="{FF2B5EF4-FFF2-40B4-BE49-F238E27FC236}">
                <a16:creationId xmlns:a16="http://schemas.microsoft.com/office/drawing/2014/main" id="{E8DB13AC-EC6A-4B45-B76C-4B3EC927C785}"/>
              </a:ext>
            </a:extLst>
          </p:cNvPr>
          <p:cNvSpPr txBox="1"/>
          <p:nvPr/>
        </p:nvSpPr>
        <p:spPr>
          <a:xfrm>
            <a:off x="2368352" y="3689233"/>
            <a:ext cx="761747" cy="307777"/>
          </a:xfrm>
          <a:prstGeom prst="rect">
            <a:avLst/>
          </a:prstGeom>
          <a:noFill/>
        </p:spPr>
        <p:txBody>
          <a:bodyPr wrap="none" rtlCol="0">
            <a:spAutoFit/>
          </a:bodyPr>
          <a:lstStyle/>
          <a:p>
            <a:r>
              <a:rPr lang="en-US" sz="1400" dirty="0">
                <a:solidFill>
                  <a:schemeClr val="bg1"/>
                </a:solidFill>
                <a:highlight>
                  <a:srgbClr val="000000"/>
                </a:highlight>
              </a:rPr>
              <a:t>29 plies</a:t>
            </a:r>
          </a:p>
        </p:txBody>
      </p:sp>
      <p:sp>
        <p:nvSpPr>
          <p:cNvPr id="10" name="TextBox 9">
            <a:extLst>
              <a:ext uri="{FF2B5EF4-FFF2-40B4-BE49-F238E27FC236}">
                <a16:creationId xmlns:a16="http://schemas.microsoft.com/office/drawing/2014/main" id="{B8002F4C-80F9-4657-8AB4-2C044EE91ABF}"/>
              </a:ext>
            </a:extLst>
          </p:cNvPr>
          <p:cNvSpPr txBox="1"/>
          <p:nvPr/>
        </p:nvSpPr>
        <p:spPr>
          <a:xfrm>
            <a:off x="3020998" y="2676224"/>
            <a:ext cx="761747" cy="307777"/>
          </a:xfrm>
          <a:prstGeom prst="rect">
            <a:avLst/>
          </a:prstGeom>
          <a:noFill/>
        </p:spPr>
        <p:txBody>
          <a:bodyPr wrap="none" rtlCol="0">
            <a:spAutoFit/>
          </a:bodyPr>
          <a:lstStyle/>
          <a:p>
            <a:r>
              <a:rPr lang="en-US" sz="1400" dirty="0">
                <a:solidFill>
                  <a:schemeClr val="bg1"/>
                </a:solidFill>
                <a:highlight>
                  <a:srgbClr val="000000"/>
                </a:highlight>
              </a:rPr>
              <a:t>33 plies</a:t>
            </a:r>
          </a:p>
        </p:txBody>
      </p:sp>
      <p:sp>
        <p:nvSpPr>
          <p:cNvPr id="19" name="Freeform: Shape 18">
            <a:extLst>
              <a:ext uri="{FF2B5EF4-FFF2-40B4-BE49-F238E27FC236}">
                <a16:creationId xmlns:a16="http://schemas.microsoft.com/office/drawing/2014/main" id="{5D7F843F-DC89-4C85-AA6A-E30F2BA194A1}"/>
              </a:ext>
            </a:extLst>
          </p:cNvPr>
          <p:cNvSpPr/>
          <p:nvPr/>
        </p:nvSpPr>
        <p:spPr bwMode="auto">
          <a:xfrm>
            <a:off x="2109408" y="3038475"/>
            <a:ext cx="2505075" cy="408098"/>
          </a:xfrm>
          <a:custGeom>
            <a:avLst/>
            <a:gdLst>
              <a:gd name="connsiteX0" fmla="*/ 0 w 2505075"/>
              <a:gd name="connsiteY0" fmla="*/ 0 h 408098"/>
              <a:gd name="connsiteX1" fmla="*/ 238125 w 2505075"/>
              <a:gd name="connsiteY1" fmla="*/ 190500 h 408098"/>
              <a:gd name="connsiteX2" fmla="*/ 628650 w 2505075"/>
              <a:gd name="connsiteY2" fmla="*/ 295275 h 408098"/>
              <a:gd name="connsiteX3" fmla="*/ 1143000 w 2505075"/>
              <a:gd name="connsiteY3" fmla="*/ 371475 h 408098"/>
              <a:gd name="connsiteX4" fmla="*/ 1857375 w 2505075"/>
              <a:gd name="connsiteY4" fmla="*/ 400050 h 408098"/>
              <a:gd name="connsiteX5" fmla="*/ 2324100 w 2505075"/>
              <a:gd name="connsiteY5" fmla="*/ 228600 h 408098"/>
              <a:gd name="connsiteX6" fmla="*/ 2505075 w 2505075"/>
              <a:gd name="connsiteY6" fmla="*/ 85725 h 40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5075" h="408098">
                <a:moveTo>
                  <a:pt x="0" y="0"/>
                </a:moveTo>
                <a:cubicBezTo>
                  <a:pt x="66675" y="70644"/>
                  <a:pt x="133350" y="141288"/>
                  <a:pt x="238125" y="190500"/>
                </a:cubicBezTo>
                <a:cubicBezTo>
                  <a:pt x="342900" y="239712"/>
                  <a:pt x="477838" y="265113"/>
                  <a:pt x="628650" y="295275"/>
                </a:cubicBezTo>
                <a:cubicBezTo>
                  <a:pt x="779462" y="325437"/>
                  <a:pt x="938213" y="354013"/>
                  <a:pt x="1143000" y="371475"/>
                </a:cubicBezTo>
                <a:cubicBezTo>
                  <a:pt x="1347787" y="388937"/>
                  <a:pt x="1660525" y="423863"/>
                  <a:pt x="1857375" y="400050"/>
                </a:cubicBezTo>
                <a:cubicBezTo>
                  <a:pt x="2054225" y="376237"/>
                  <a:pt x="2216150" y="280987"/>
                  <a:pt x="2324100" y="228600"/>
                </a:cubicBezTo>
                <a:cubicBezTo>
                  <a:pt x="2432050" y="176213"/>
                  <a:pt x="2468562" y="130969"/>
                  <a:pt x="2505075" y="85725"/>
                </a:cubicBezTo>
              </a:path>
            </a:pathLst>
          </a:custGeom>
          <a:noFill/>
          <a:ln w="28575" cap="flat" cmpd="sng" algn="ctr">
            <a:solidFill>
              <a:srgbClr val="0070C0"/>
            </a:solidFill>
            <a:prstDash val="lgDash"/>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23" name="Rectangle 22">
            <a:extLst>
              <a:ext uri="{FF2B5EF4-FFF2-40B4-BE49-F238E27FC236}">
                <a16:creationId xmlns:a16="http://schemas.microsoft.com/office/drawing/2014/main" id="{F5CB9E74-D47E-4BCE-8391-7CC537FBB246}"/>
              </a:ext>
            </a:extLst>
          </p:cNvPr>
          <p:cNvSpPr/>
          <p:nvPr/>
        </p:nvSpPr>
        <p:spPr>
          <a:xfrm>
            <a:off x="4483771" y="3244334"/>
            <a:ext cx="242374" cy="369332"/>
          </a:xfrm>
          <a:prstGeom prst="rect">
            <a:avLst/>
          </a:prstGeom>
        </p:spPr>
        <p:txBody>
          <a:bodyPr wrap="none">
            <a:spAutoFit/>
          </a:bodyPr>
          <a:lstStyle/>
          <a:p>
            <a:r>
              <a:rPr lang="en-US" dirty="0">
                <a:solidFill>
                  <a:srgbClr val="000000"/>
                </a:solidFill>
                <a:latin typeface="Times New Roman" panose="02020603050405020304" pitchFamily="18" charset="0"/>
              </a:rPr>
              <a:t> </a:t>
            </a:r>
            <a:endParaRPr lang="en-US" dirty="0"/>
          </a:p>
        </p:txBody>
      </p:sp>
      <p:sp>
        <p:nvSpPr>
          <p:cNvPr id="44" name="Freeform: Shape 43">
            <a:extLst>
              <a:ext uri="{FF2B5EF4-FFF2-40B4-BE49-F238E27FC236}">
                <a16:creationId xmlns:a16="http://schemas.microsoft.com/office/drawing/2014/main" id="{C21CA5DC-5992-4E99-B211-31AD251488D7}"/>
              </a:ext>
            </a:extLst>
          </p:cNvPr>
          <p:cNvSpPr/>
          <p:nvPr/>
        </p:nvSpPr>
        <p:spPr bwMode="auto">
          <a:xfrm>
            <a:off x="2594194" y="2776922"/>
            <a:ext cx="1525977" cy="331586"/>
          </a:xfrm>
          <a:custGeom>
            <a:avLst/>
            <a:gdLst>
              <a:gd name="connsiteX0" fmla="*/ 0 w 2505075"/>
              <a:gd name="connsiteY0" fmla="*/ 0 h 408098"/>
              <a:gd name="connsiteX1" fmla="*/ 238125 w 2505075"/>
              <a:gd name="connsiteY1" fmla="*/ 190500 h 408098"/>
              <a:gd name="connsiteX2" fmla="*/ 628650 w 2505075"/>
              <a:gd name="connsiteY2" fmla="*/ 295275 h 408098"/>
              <a:gd name="connsiteX3" fmla="*/ 1143000 w 2505075"/>
              <a:gd name="connsiteY3" fmla="*/ 371475 h 408098"/>
              <a:gd name="connsiteX4" fmla="*/ 1857375 w 2505075"/>
              <a:gd name="connsiteY4" fmla="*/ 400050 h 408098"/>
              <a:gd name="connsiteX5" fmla="*/ 2324100 w 2505075"/>
              <a:gd name="connsiteY5" fmla="*/ 228600 h 408098"/>
              <a:gd name="connsiteX6" fmla="*/ 2505075 w 2505075"/>
              <a:gd name="connsiteY6" fmla="*/ 85725 h 40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5075" h="408098">
                <a:moveTo>
                  <a:pt x="0" y="0"/>
                </a:moveTo>
                <a:cubicBezTo>
                  <a:pt x="66675" y="70644"/>
                  <a:pt x="133350" y="141288"/>
                  <a:pt x="238125" y="190500"/>
                </a:cubicBezTo>
                <a:cubicBezTo>
                  <a:pt x="342900" y="239712"/>
                  <a:pt x="477838" y="265113"/>
                  <a:pt x="628650" y="295275"/>
                </a:cubicBezTo>
                <a:cubicBezTo>
                  <a:pt x="779462" y="325437"/>
                  <a:pt x="938213" y="354013"/>
                  <a:pt x="1143000" y="371475"/>
                </a:cubicBezTo>
                <a:cubicBezTo>
                  <a:pt x="1347787" y="388937"/>
                  <a:pt x="1660525" y="423863"/>
                  <a:pt x="1857375" y="400050"/>
                </a:cubicBezTo>
                <a:cubicBezTo>
                  <a:pt x="2054225" y="376237"/>
                  <a:pt x="2216150" y="280987"/>
                  <a:pt x="2324100" y="228600"/>
                </a:cubicBezTo>
                <a:cubicBezTo>
                  <a:pt x="2432050" y="176213"/>
                  <a:pt x="2468562" y="130969"/>
                  <a:pt x="2505075" y="85725"/>
                </a:cubicBezTo>
              </a:path>
            </a:pathLst>
          </a:custGeom>
          <a:noFill/>
          <a:ln w="28575" cap="flat" cmpd="sng" algn="ctr">
            <a:solidFill>
              <a:srgbClr val="0070C0"/>
            </a:solidFill>
            <a:prstDash val="lgDash"/>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0" name="TextBox 49">
            <a:extLst>
              <a:ext uri="{FF2B5EF4-FFF2-40B4-BE49-F238E27FC236}">
                <a16:creationId xmlns:a16="http://schemas.microsoft.com/office/drawing/2014/main" id="{C6EE5573-E269-4A4C-984F-C9364C8690FD}"/>
              </a:ext>
            </a:extLst>
          </p:cNvPr>
          <p:cNvSpPr txBox="1"/>
          <p:nvPr/>
        </p:nvSpPr>
        <p:spPr>
          <a:xfrm>
            <a:off x="2747823" y="3054326"/>
            <a:ext cx="761747" cy="307777"/>
          </a:xfrm>
          <a:prstGeom prst="rect">
            <a:avLst/>
          </a:prstGeom>
          <a:noFill/>
        </p:spPr>
        <p:txBody>
          <a:bodyPr wrap="none" rtlCol="0">
            <a:spAutoFit/>
          </a:bodyPr>
          <a:lstStyle/>
          <a:p>
            <a:r>
              <a:rPr lang="en-US" sz="1400" dirty="0">
                <a:solidFill>
                  <a:schemeClr val="bg1"/>
                </a:solidFill>
                <a:highlight>
                  <a:srgbClr val="000000"/>
                </a:highlight>
              </a:rPr>
              <a:t>32 plies</a:t>
            </a:r>
          </a:p>
        </p:txBody>
      </p:sp>
      <p:sp>
        <p:nvSpPr>
          <p:cNvPr id="48" name="Oval 47">
            <a:extLst>
              <a:ext uri="{FF2B5EF4-FFF2-40B4-BE49-F238E27FC236}">
                <a16:creationId xmlns:a16="http://schemas.microsoft.com/office/drawing/2014/main" id="{57B0886C-A6E4-45F1-8132-3330FDD53EB5}"/>
              </a:ext>
            </a:extLst>
          </p:cNvPr>
          <p:cNvSpPr/>
          <p:nvPr/>
        </p:nvSpPr>
        <p:spPr bwMode="auto">
          <a:xfrm>
            <a:off x="8104360" y="4091867"/>
            <a:ext cx="666611" cy="629307"/>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2" name="Oval 51">
            <a:extLst>
              <a:ext uri="{FF2B5EF4-FFF2-40B4-BE49-F238E27FC236}">
                <a16:creationId xmlns:a16="http://schemas.microsoft.com/office/drawing/2014/main" id="{C897FF39-6A33-4847-83E2-D9338E585578}"/>
              </a:ext>
            </a:extLst>
          </p:cNvPr>
          <p:cNvSpPr/>
          <p:nvPr/>
        </p:nvSpPr>
        <p:spPr bwMode="auto">
          <a:xfrm>
            <a:off x="7329806" y="4089151"/>
            <a:ext cx="666611" cy="629307"/>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cxnSp>
        <p:nvCxnSpPr>
          <p:cNvPr id="14" name="Straight Arrow Connector 13">
            <a:extLst>
              <a:ext uri="{FF2B5EF4-FFF2-40B4-BE49-F238E27FC236}">
                <a16:creationId xmlns:a16="http://schemas.microsoft.com/office/drawing/2014/main" id="{70DFE471-E7C9-4EB9-A32A-F5E560636540}"/>
              </a:ext>
            </a:extLst>
          </p:cNvPr>
          <p:cNvCxnSpPr>
            <a:stCxn id="52" idx="3"/>
            <a:endCxn id="52" idx="7"/>
          </p:cNvCxnSpPr>
          <p:nvPr/>
        </p:nvCxnSpPr>
        <p:spPr bwMode="auto">
          <a:xfrm flipV="1">
            <a:off x="7427429" y="4181311"/>
            <a:ext cx="471365" cy="444987"/>
          </a:xfrm>
          <a:prstGeom prst="straightConnector1">
            <a:avLst/>
          </a:prstGeom>
          <a:solidFill>
            <a:schemeClr val="accent1"/>
          </a:solidFill>
          <a:ln w="9525" cap="flat" cmpd="sng" algn="ctr">
            <a:solidFill>
              <a:schemeClr val="tx1"/>
            </a:solidFill>
            <a:prstDash val="solid"/>
            <a:round/>
            <a:headEnd type="triangle"/>
            <a:tailEnd type="triangle"/>
          </a:ln>
          <a:effectLst/>
        </p:spPr>
      </p:cxnSp>
      <p:cxnSp>
        <p:nvCxnSpPr>
          <p:cNvPr id="20" name="Straight Arrow Connector 19">
            <a:extLst>
              <a:ext uri="{FF2B5EF4-FFF2-40B4-BE49-F238E27FC236}">
                <a16:creationId xmlns:a16="http://schemas.microsoft.com/office/drawing/2014/main" id="{A261766D-5B29-4AA1-860B-1BD93CC55E46}"/>
              </a:ext>
            </a:extLst>
          </p:cNvPr>
          <p:cNvCxnSpPr>
            <a:stCxn id="48" idx="3"/>
            <a:endCxn id="48" idx="7"/>
          </p:cNvCxnSpPr>
          <p:nvPr/>
        </p:nvCxnSpPr>
        <p:spPr bwMode="auto">
          <a:xfrm flipV="1">
            <a:off x="8201983" y="4184027"/>
            <a:ext cx="471365" cy="444987"/>
          </a:xfrm>
          <a:prstGeom prst="straightConnector1">
            <a:avLst/>
          </a:prstGeom>
          <a:solidFill>
            <a:schemeClr val="accent1"/>
          </a:solidFill>
          <a:ln w="9525" cap="flat" cmpd="sng" algn="ctr">
            <a:solidFill>
              <a:schemeClr val="tx1"/>
            </a:solidFill>
            <a:prstDash val="solid"/>
            <a:round/>
            <a:headEnd type="triangle"/>
            <a:tailEnd type="triangle"/>
          </a:ln>
          <a:effectLst/>
        </p:spPr>
      </p:cxnSp>
      <p:sp>
        <p:nvSpPr>
          <p:cNvPr id="22" name="TextBox 21">
            <a:extLst>
              <a:ext uri="{FF2B5EF4-FFF2-40B4-BE49-F238E27FC236}">
                <a16:creationId xmlns:a16="http://schemas.microsoft.com/office/drawing/2014/main" id="{42C94CD8-7720-44C5-A488-38BBCDB3DA40}"/>
              </a:ext>
            </a:extLst>
          </p:cNvPr>
          <p:cNvSpPr txBox="1"/>
          <p:nvPr/>
        </p:nvSpPr>
        <p:spPr>
          <a:xfrm>
            <a:off x="8077542" y="3763570"/>
            <a:ext cx="844697" cy="276999"/>
          </a:xfrm>
          <a:prstGeom prst="rect">
            <a:avLst/>
          </a:prstGeom>
          <a:noFill/>
        </p:spPr>
        <p:txBody>
          <a:bodyPr wrap="square" rtlCol="0">
            <a:spAutoFit/>
          </a:bodyPr>
          <a:lstStyle/>
          <a:p>
            <a:r>
              <a:rPr lang="en-US" sz="1200" dirty="0"/>
              <a:t>D=310mm</a:t>
            </a:r>
          </a:p>
        </p:txBody>
      </p:sp>
      <p:sp>
        <p:nvSpPr>
          <p:cNvPr id="53" name="TextBox 52">
            <a:extLst>
              <a:ext uri="{FF2B5EF4-FFF2-40B4-BE49-F238E27FC236}">
                <a16:creationId xmlns:a16="http://schemas.microsoft.com/office/drawing/2014/main" id="{C428399A-7677-41D4-B8E6-0291383D08B8}"/>
              </a:ext>
            </a:extLst>
          </p:cNvPr>
          <p:cNvSpPr txBox="1"/>
          <p:nvPr/>
        </p:nvSpPr>
        <p:spPr>
          <a:xfrm>
            <a:off x="7344737" y="3756994"/>
            <a:ext cx="942828" cy="276999"/>
          </a:xfrm>
          <a:prstGeom prst="rect">
            <a:avLst/>
          </a:prstGeom>
          <a:noFill/>
        </p:spPr>
        <p:txBody>
          <a:bodyPr wrap="square" rtlCol="0">
            <a:spAutoFit/>
          </a:bodyPr>
          <a:lstStyle/>
          <a:p>
            <a:r>
              <a:rPr lang="en-US" sz="1200" dirty="0"/>
              <a:t>D=360mm</a:t>
            </a:r>
          </a:p>
        </p:txBody>
      </p:sp>
      <p:sp>
        <p:nvSpPr>
          <p:cNvPr id="54" name="Freeform: Shape 53">
            <a:extLst>
              <a:ext uri="{FF2B5EF4-FFF2-40B4-BE49-F238E27FC236}">
                <a16:creationId xmlns:a16="http://schemas.microsoft.com/office/drawing/2014/main" id="{050993D5-223C-493F-9A56-86177B11DE4E}"/>
              </a:ext>
            </a:extLst>
          </p:cNvPr>
          <p:cNvSpPr/>
          <p:nvPr/>
        </p:nvSpPr>
        <p:spPr bwMode="auto">
          <a:xfrm>
            <a:off x="1893156" y="4466277"/>
            <a:ext cx="3026714" cy="408098"/>
          </a:xfrm>
          <a:custGeom>
            <a:avLst/>
            <a:gdLst>
              <a:gd name="connsiteX0" fmla="*/ 0 w 2505075"/>
              <a:gd name="connsiteY0" fmla="*/ 0 h 408098"/>
              <a:gd name="connsiteX1" fmla="*/ 238125 w 2505075"/>
              <a:gd name="connsiteY1" fmla="*/ 190500 h 408098"/>
              <a:gd name="connsiteX2" fmla="*/ 628650 w 2505075"/>
              <a:gd name="connsiteY2" fmla="*/ 295275 h 408098"/>
              <a:gd name="connsiteX3" fmla="*/ 1143000 w 2505075"/>
              <a:gd name="connsiteY3" fmla="*/ 371475 h 408098"/>
              <a:gd name="connsiteX4" fmla="*/ 1857375 w 2505075"/>
              <a:gd name="connsiteY4" fmla="*/ 400050 h 408098"/>
              <a:gd name="connsiteX5" fmla="*/ 2324100 w 2505075"/>
              <a:gd name="connsiteY5" fmla="*/ 228600 h 408098"/>
              <a:gd name="connsiteX6" fmla="*/ 2505075 w 2505075"/>
              <a:gd name="connsiteY6" fmla="*/ 85725 h 40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5075" h="408098">
                <a:moveTo>
                  <a:pt x="0" y="0"/>
                </a:moveTo>
                <a:cubicBezTo>
                  <a:pt x="66675" y="70644"/>
                  <a:pt x="133350" y="141288"/>
                  <a:pt x="238125" y="190500"/>
                </a:cubicBezTo>
                <a:cubicBezTo>
                  <a:pt x="342900" y="239712"/>
                  <a:pt x="477838" y="265113"/>
                  <a:pt x="628650" y="295275"/>
                </a:cubicBezTo>
                <a:cubicBezTo>
                  <a:pt x="779462" y="325437"/>
                  <a:pt x="938213" y="354013"/>
                  <a:pt x="1143000" y="371475"/>
                </a:cubicBezTo>
                <a:cubicBezTo>
                  <a:pt x="1347787" y="388937"/>
                  <a:pt x="1660525" y="423863"/>
                  <a:pt x="1857375" y="400050"/>
                </a:cubicBezTo>
                <a:cubicBezTo>
                  <a:pt x="2054225" y="376237"/>
                  <a:pt x="2216150" y="280987"/>
                  <a:pt x="2324100" y="228600"/>
                </a:cubicBezTo>
                <a:cubicBezTo>
                  <a:pt x="2432050" y="176213"/>
                  <a:pt x="2468562" y="130969"/>
                  <a:pt x="2505075" y="85725"/>
                </a:cubicBezTo>
              </a:path>
            </a:pathLst>
          </a:custGeom>
          <a:noFill/>
          <a:ln w="28575" cap="flat" cmpd="sng" algn="ctr">
            <a:solidFill>
              <a:srgbClr val="0070C0"/>
            </a:solidFill>
            <a:prstDash val="lgDash"/>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5" name="Freeform: Shape 54">
            <a:extLst>
              <a:ext uri="{FF2B5EF4-FFF2-40B4-BE49-F238E27FC236}">
                <a16:creationId xmlns:a16="http://schemas.microsoft.com/office/drawing/2014/main" id="{9C6BA5A0-A79F-4BD0-A895-9C0A5AA1E76B}"/>
              </a:ext>
            </a:extLst>
          </p:cNvPr>
          <p:cNvSpPr/>
          <p:nvPr/>
        </p:nvSpPr>
        <p:spPr bwMode="auto">
          <a:xfrm>
            <a:off x="1893156" y="3828016"/>
            <a:ext cx="3026714" cy="408098"/>
          </a:xfrm>
          <a:custGeom>
            <a:avLst/>
            <a:gdLst>
              <a:gd name="connsiteX0" fmla="*/ 0 w 2505075"/>
              <a:gd name="connsiteY0" fmla="*/ 0 h 408098"/>
              <a:gd name="connsiteX1" fmla="*/ 238125 w 2505075"/>
              <a:gd name="connsiteY1" fmla="*/ 190500 h 408098"/>
              <a:gd name="connsiteX2" fmla="*/ 628650 w 2505075"/>
              <a:gd name="connsiteY2" fmla="*/ 295275 h 408098"/>
              <a:gd name="connsiteX3" fmla="*/ 1143000 w 2505075"/>
              <a:gd name="connsiteY3" fmla="*/ 371475 h 408098"/>
              <a:gd name="connsiteX4" fmla="*/ 1857375 w 2505075"/>
              <a:gd name="connsiteY4" fmla="*/ 400050 h 408098"/>
              <a:gd name="connsiteX5" fmla="*/ 2324100 w 2505075"/>
              <a:gd name="connsiteY5" fmla="*/ 228600 h 408098"/>
              <a:gd name="connsiteX6" fmla="*/ 2505075 w 2505075"/>
              <a:gd name="connsiteY6" fmla="*/ 85725 h 40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5075" h="408098">
                <a:moveTo>
                  <a:pt x="0" y="0"/>
                </a:moveTo>
                <a:cubicBezTo>
                  <a:pt x="66675" y="70644"/>
                  <a:pt x="133350" y="141288"/>
                  <a:pt x="238125" y="190500"/>
                </a:cubicBezTo>
                <a:cubicBezTo>
                  <a:pt x="342900" y="239712"/>
                  <a:pt x="477838" y="265113"/>
                  <a:pt x="628650" y="295275"/>
                </a:cubicBezTo>
                <a:cubicBezTo>
                  <a:pt x="779462" y="325437"/>
                  <a:pt x="938213" y="354013"/>
                  <a:pt x="1143000" y="371475"/>
                </a:cubicBezTo>
                <a:cubicBezTo>
                  <a:pt x="1347787" y="388937"/>
                  <a:pt x="1660525" y="423863"/>
                  <a:pt x="1857375" y="400050"/>
                </a:cubicBezTo>
                <a:cubicBezTo>
                  <a:pt x="2054225" y="376237"/>
                  <a:pt x="2216150" y="280987"/>
                  <a:pt x="2324100" y="228600"/>
                </a:cubicBezTo>
                <a:cubicBezTo>
                  <a:pt x="2432050" y="176213"/>
                  <a:pt x="2468562" y="130969"/>
                  <a:pt x="2505075" y="85725"/>
                </a:cubicBezTo>
              </a:path>
            </a:pathLst>
          </a:custGeom>
          <a:noFill/>
          <a:ln w="28575" cap="flat" cmpd="sng" algn="ctr">
            <a:solidFill>
              <a:srgbClr val="0070C0"/>
            </a:solidFill>
            <a:prstDash val="lgDash"/>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6" name="Oval 55">
            <a:extLst>
              <a:ext uri="{FF2B5EF4-FFF2-40B4-BE49-F238E27FC236}">
                <a16:creationId xmlns:a16="http://schemas.microsoft.com/office/drawing/2014/main" id="{08FFE7E9-6E2F-4199-A2FB-3C31FF40EEAF}"/>
              </a:ext>
            </a:extLst>
          </p:cNvPr>
          <p:cNvSpPr/>
          <p:nvPr/>
        </p:nvSpPr>
        <p:spPr bwMode="auto">
          <a:xfrm>
            <a:off x="9643148" y="4085823"/>
            <a:ext cx="666611" cy="629307"/>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cxnSp>
        <p:nvCxnSpPr>
          <p:cNvPr id="27" name="Straight Arrow Connector 26">
            <a:extLst>
              <a:ext uri="{FF2B5EF4-FFF2-40B4-BE49-F238E27FC236}">
                <a16:creationId xmlns:a16="http://schemas.microsoft.com/office/drawing/2014/main" id="{B81A15B8-06EE-451F-93B7-F6254B18EF00}"/>
              </a:ext>
            </a:extLst>
          </p:cNvPr>
          <p:cNvCxnSpPr>
            <a:stCxn id="56" idx="3"/>
            <a:endCxn id="56" idx="7"/>
          </p:cNvCxnSpPr>
          <p:nvPr/>
        </p:nvCxnSpPr>
        <p:spPr bwMode="auto">
          <a:xfrm flipV="1">
            <a:off x="9740771" y="4177983"/>
            <a:ext cx="471365" cy="444987"/>
          </a:xfrm>
          <a:prstGeom prst="straightConnector1">
            <a:avLst/>
          </a:prstGeom>
          <a:solidFill>
            <a:schemeClr val="accent1"/>
          </a:solidFill>
          <a:ln w="9525" cap="flat" cmpd="sng" algn="ctr">
            <a:solidFill>
              <a:schemeClr val="tx1"/>
            </a:solidFill>
            <a:prstDash val="solid"/>
            <a:round/>
            <a:headEnd type="triangle"/>
            <a:tailEnd type="triangle"/>
          </a:ln>
          <a:effectLst/>
        </p:spPr>
      </p:cxnSp>
      <p:sp>
        <p:nvSpPr>
          <p:cNvPr id="57" name="TextBox 56">
            <a:extLst>
              <a:ext uri="{FF2B5EF4-FFF2-40B4-BE49-F238E27FC236}">
                <a16:creationId xmlns:a16="http://schemas.microsoft.com/office/drawing/2014/main" id="{6352059E-2D11-4D1B-A661-7FD526F09E0D}"/>
              </a:ext>
            </a:extLst>
          </p:cNvPr>
          <p:cNvSpPr txBox="1"/>
          <p:nvPr/>
        </p:nvSpPr>
        <p:spPr>
          <a:xfrm>
            <a:off x="9613254" y="3755066"/>
            <a:ext cx="871829" cy="276999"/>
          </a:xfrm>
          <a:prstGeom prst="rect">
            <a:avLst/>
          </a:prstGeom>
          <a:noFill/>
        </p:spPr>
        <p:txBody>
          <a:bodyPr wrap="square" rtlCol="0">
            <a:spAutoFit/>
          </a:bodyPr>
          <a:lstStyle/>
          <a:p>
            <a:r>
              <a:rPr lang="en-US" sz="1200" dirty="0"/>
              <a:t>D=210mm</a:t>
            </a:r>
          </a:p>
        </p:txBody>
      </p:sp>
      <p:sp>
        <p:nvSpPr>
          <p:cNvPr id="36" name="Rectangle 35">
            <a:extLst>
              <a:ext uri="{FF2B5EF4-FFF2-40B4-BE49-F238E27FC236}">
                <a16:creationId xmlns:a16="http://schemas.microsoft.com/office/drawing/2014/main" id="{C19DBF3A-A4B2-42F9-A47F-B06C26E77A35}"/>
              </a:ext>
            </a:extLst>
          </p:cNvPr>
          <p:cNvSpPr/>
          <p:nvPr/>
        </p:nvSpPr>
        <p:spPr bwMode="auto">
          <a:xfrm>
            <a:off x="7329806" y="5357192"/>
            <a:ext cx="4070381" cy="276999"/>
          </a:xfrm>
          <a:prstGeom prst="rect">
            <a:avLst/>
          </a:prstGeom>
          <a:gradFill flip="none" rotWithShape="1">
            <a:gsLst>
              <a:gs pos="0">
                <a:schemeClr val="accent1">
                  <a:lumMod val="40000"/>
                  <a:lumOff val="60000"/>
                </a:schemeClr>
              </a:gs>
              <a:gs pos="47000">
                <a:schemeClr val="accent1">
                  <a:lumMod val="95000"/>
                  <a:lumOff val="5000"/>
                </a:schemeClr>
              </a:gs>
              <a:gs pos="100000">
                <a:schemeClr val="accent1">
                  <a:lumMod val="60000"/>
                </a:schemeClr>
              </a:gs>
            </a:gsLst>
            <a:path path="circle">
              <a:fillToRect r="100000" b="100000"/>
            </a:path>
            <a:tileRect l="-100000" t="-100000"/>
          </a:gradFill>
          <a:ln w="9525" cap="flat" cmpd="sng" algn="ctr">
            <a:solidFill>
              <a:schemeClr val="bg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en-US" sz="1800" b="0" i="0" u="none" strike="noStrike" cap="none" normalizeH="0" baseline="0" dirty="0">
                <a:ln>
                  <a:noFill/>
                </a:ln>
                <a:solidFill>
                  <a:schemeClr val="bg1"/>
                </a:solidFill>
                <a:effectLst/>
                <a:latin typeface="Tw Cen MT" panose="020B0602020104020603" pitchFamily="34" charset="0"/>
                <a:ea typeface="Arial" charset="0"/>
                <a:cs typeface="Arial" charset="0"/>
              </a:rPr>
              <a:t>To fill up the mold gradually</a:t>
            </a:r>
            <a:r>
              <a:rPr lang="en-US" dirty="0">
                <a:solidFill>
                  <a:schemeClr val="bg1"/>
                </a:solidFill>
                <a:latin typeface="Tw Cen MT" panose="020B0602020104020603" pitchFamily="34" charset="0"/>
                <a:ea typeface="Arial" charset="0"/>
                <a:cs typeface="Arial" charset="0"/>
              </a:rPr>
              <a:t> </a:t>
            </a:r>
            <a:endParaRPr kumimoji="0" lang="en-US" sz="1800" b="0" i="0" u="none" strike="noStrike" cap="none" normalizeH="0" baseline="0" dirty="0">
              <a:ln>
                <a:noFill/>
              </a:ln>
              <a:solidFill>
                <a:schemeClr val="bg1"/>
              </a:solidFill>
              <a:effectLst/>
              <a:latin typeface="Tw Cen MT" panose="020B0602020104020603" pitchFamily="34" charset="0"/>
              <a:ea typeface="Arial" charset="0"/>
              <a:cs typeface="Arial" charset="0"/>
            </a:endParaRPr>
          </a:p>
        </p:txBody>
      </p:sp>
      <p:sp>
        <p:nvSpPr>
          <p:cNvPr id="34" name="TextBox 33">
            <a:extLst>
              <a:ext uri="{FF2B5EF4-FFF2-40B4-BE49-F238E27FC236}">
                <a16:creationId xmlns:a16="http://schemas.microsoft.com/office/drawing/2014/main" id="{2C05A14A-840F-4707-88A3-0391A6040505}"/>
              </a:ext>
            </a:extLst>
          </p:cNvPr>
          <p:cNvSpPr txBox="1"/>
          <p:nvPr/>
        </p:nvSpPr>
        <p:spPr>
          <a:xfrm>
            <a:off x="2191737" y="4261259"/>
            <a:ext cx="761747" cy="307777"/>
          </a:xfrm>
          <a:prstGeom prst="rect">
            <a:avLst/>
          </a:prstGeom>
          <a:noFill/>
        </p:spPr>
        <p:txBody>
          <a:bodyPr wrap="none" rtlCol="0">
            <a:spAutoFit/>
          </a:bodyPr>
          <a:lstStyle/>
          <a:p>
            <a:r>
              <a:rPr lang="en-US" sz="1400" dirty="0">
                <a:solidFill>
                  <a:schemeClr val="bg1"/>
                </a:solidFill>
                <a:highlight>
                  <a:srgbClr val="000000"/>
                </a:highlight>
              </a:rPr>
              <a:t>27 plies</a:t>
            </a:r>
          </a:p>
        </p:txBody>
      </p:sp>
      <p:sp>
        <p:nvSpPr>
          <p:cNvPr id="35" name="Oval 34">
            <a:extLst>
              <a:ext uri="{FF2B5EF4-FFF2-40B4-BE49-F238E27FC236}">
                <a16:creationId xmlns:a16="http://schemas.microsoft.com/office/drawing/2014/main" id="{536F7E53-4183-458F-AD66-F997F665A77E}"/>
              </a:ext>
            </a:extLst>
          </p:cNvPr>
          <p:cNvSpPr/>
          <p:nvPr/>
        </p:nvSpPr>
        <p:spPr bwMode="auto">
          <a:xfrm>
            <a:off x="10418429" y="4093430"/>
            <a:ext cx="666611" cy="629307"/>
          </a:xfrm>
          <a:prstGeom prst="ellips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cxnSp>
        <p:nvCxnSpPr>
          <p:cNvPr id="37" name="Straight Arrow Connector 36">
            <a:extLst>
              <a:ext uri="{FF2B5EF4-FFF2-40B4-BE49-F238E27FC236}">
                <a16:creationId xmlns:a16="http://schemas.microsoft.com/office/drawing/2014/main" id="{BB7F78BE-65E8-4EF4-B2BE-B06C0DD5476D}"/>
              </a:ext>
            </a:extLst>
          </p:cNvPr>
          <p:cNvCxnSpPr>
            <a:stCxn id="35" idx="3"/>
            <a:endCxn id="35" idx="7"/>
          </p:cNvCxnSpPr>
          <p:nvPr/>
        </p:nvCxnSpPr>
        <p:spPr bwMode="auto">
          <a:xfrm flipV="1">
            <a:off x="10516052" y="4185590"/>
            <a:ext cx="471365" cy="444987"/>
          </a:xfrm>
          <a:prstGeom prst="straightConnector1">
            <a:avLst/>
          </a:prstGeom>
          <a:solidFill>
            <a:schemeClr val="accent1"/>
          </a:solidFill>
          <a:ln w="9525" cap="flat" cmpd="sng" algn="ctr">
            <a:solidFill>
              <a:schemeClr val="tx1"/>
            </a:solidFill>
            <a:prstDash val="solid"/>
            <a:round/>
            <a:headEnd type="triangle"/>
            <a:tailEnd type="triangle"/>
          </a:ln>
          <a:effectLst/>
        </p:spPr>
      </p:cxnSp>
      <p:sp>
        <p:nvSpPr>
          <p:cNvPr id="42" name="TextBox 41">
            <a:extLst>
              <a:ext uri="{FF2B5EF4-FFF2-40B4-BE49-F238E27FC236}">
                <a16:creationId xmlns:a16="http://schemas.microsoft.com/office/drawing/2014/main" id="{CE1F1536-1530-4143-B69D-1629C4AC0248}"/>
              </a:ext>
            </a:extLst>
          </p:cNvPr>
          <p:cNvSpPr txBox="1"/>
          <p:nvPr/>
        </p:nvSpPr>
        <p:spPr>
          <a:xfrm>
            <a:off x="10371214" y="3749126"/>
            <a:ext cx="871829" cy="276999"/>
          </a:xfrm>
          <a:prstGeom prst="rect">
            <a:avLst/>
          </a:prstGeom>
          <a:noFill/>
        </p:spPr>
        <p:txBody>
          <a:bodyPr wrap="square" rtlCol="0">
            <a:spAutoFit/>
          </a:bodyPr>
          <a:lstStyle/>
          <a:p>
            <a:r>
              <a:rPr lang="en-US" sz="1200" dirty="0"/>
              <a:t>D=160mm</a:t>
            </a:r>
          </a:p>
        </p:txBody>
      </p:sp>
      <p:sp>
        <p:nvSpPr>
          <p:cNvPr id="43" name="Freeform: Shape 42">
            <a:extLst>
              <a:ext uri="{FF2B5EF4-FFF2-40B4-BE49-F238E27FC236}">
                <a16:creationId xmlns:a16="http://schemas.microsoft.com/office/drawing/2014/main" id="{993D054E-E5B1-453F-919A-0C394813E8E8}"/>
              </a:ext>
            </a:extLst>
          </p:cNvPr>
          <p:cNvSpPr/>
          <p:nvPr/>
        </p:nvSpPr>
        <p:spPr bwMode="auto">
          <a:xfrm>
            <a:off x="1928539" y="3462424"/>
            <a:ext cx="2797606" cy="305930"/>
          </a:xfrm>
          <a:custGeom>
            <a:avLst/>
            <a:gdLst>
              <a:gd name="connsiteX0" fmla="*/ 0 w 2505075"/>
              <a:gd name="connsiteY0" fmla="*/ 0 h 408098"/>
              <a:gd name="connsiteX1" fmla="*/ 238125 w 2505075"/>
              <a:gd name="connsiteY1" fmla="*/ 190500 h 408098"/>
              <a:gd name="connsiteX2" fmla="*/ 628650 w 2505075"/>
              <a:gd name="connsiteY2" fmla="*/ 295275 h 408098"/>
              <a:gd name="connsiteX3" fmla="*/ 1143000 w 2505075"/>
              <a:gd name="connsiteY3" fmla="*/ 371475 h 408098"/>
              <a:gd name="connsiteX4" fmla="*/ 1857375 w 2505075"/>
              <a:gd name="connsiteY4" fmla="*/ 400050 h 408098"/>
              <a:gd name="connsiteX5" fmla="*/ 2324100 w 2505075"/>
              <a:gd name="connsiteY5" fmla="*/ 228600 h 408098"/>
              <a:gd name="connsiteX6" fmla="*/ 2505075 w 2505075"/>
              <a:gd name="connsiteY6" fmla="*/ 85725 h 40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05075" h="408098">
                <a:moveTo>
                  <a:pt x="0" y="0"/>
                </a:moveTo>
                <a:cubicBezTo>
                  <a:pt x="66675" y="70644"/>
                  <a:pt x="133350" y="141288"/>
                  <a:pt x="238125" y="190500"/>
                </a:cubicBezTo>
                <a:cubicBezTo>
                  <a:pt x="342900" y="239712"/>
                  <a:pt x="477838" y="265113"/>
                  <a:pt x="628650" y="295275"/>
                </a:cubicBezTo>
                <a:cubicBezTo>
                  <a:pt x="779462" y="325437"/>
                  <a:pt x="938213" y="354013"/>
                  <a:pt x="1143000" y="371475"/>
                </a:cubicBezTo>
                <a:cubicBezTo>
                  <a:pt x="1347787" y="388937"/>
                  <a:pt x="1660525" y="423863"/>
                  <a:pt x="1857375" y="400050"/>
                </a:cubicBezTo>
                <a:cubicBezTo>
                  <a:pt x="2054225" y="376237"/>
                  <a:pt x="2216150" y="280987"/>
                  <a:pt x="2324100" y="228600"/>
                </a:cubicBezTo>
                <a:cubicBezTo>
                  <a:pt x="2432050" y="176213"/>
                  <a:pt x="2468562" y="130969"/>
                  <a:pt x="2505075" y="85725"/>
                </a:cubicBezTo>
              </a:path>
            </a:pathLst>
          </a:custGeom>
          <a:noFill/>
          <a:ln w="28575" cap="flat" cmpd="sng" algn="ctr">
            <a:solidFill>
              <a:srgbClr val="0070C0"/>
            </a:solidFill>
            <a:prstDash val="lgDash"/>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9" name="TextBox 48">
            <a:extLst>
              <a:ext uri="{FF2B5EF4-FFF2-40B4-BE49-F238E27FC236}">
                <a16:creationId xmlns:a16="http://schemas.microsoft.com/office/drawing/2014/main" id="{6CF3FB99-37C9-440D-A5F8-04D9D6B995FF}"/>
              </a:ext>
            </a:extLst>
          </p:cNvPr>
          <p:cNvSpPr txBox="1"/>
          <p:nvPr/>
        </p:nvSpPr>
        <p:spPr>
          <a:xfrm>
            <a:off x="2526733" y="3335772"/>
            <a:ext cx="761747" cy="307777"/>
          </a:xfrm>
          <a:prstGeom prst="rect">
            <a:avLst/>
          </a:prstGeom>
          <a:noFill/>
        </p:spPr>
        <p:txBody>
          <a:bodyPr wrap="none" rtlCol="0">
            <a:spAutoFit/>
          </a:bodyPr>
          <a:lstStyle/>
          <a:p>
            <a:r>
              <a:rPr lang="en-US" sz="1400" dirty="0">
                <a:solidFill>
                  <a:schemeClr val="bg1"/>
                </a:solidFill>
                <a:highlight>
                  <a:srgbClr val="000000"/>
                </a:highlight>
              </a:rPr>
              <a:t>31 plies</a:t>
            </a:r>
          </a:p>
        </p:txBody>
      </p:sp>
      <p:sp>
        <p:nvSpPr>
          <p:cNvPr id="16" name="TextBox 15">
            <a:extLst>
              <a:ext uri="{FF2B5EF4-FFF2-40B4-BE49-F238E27FC236}">
                <a16:creationId xmlns:a16="http://schemas.microsoft.com/office/drawing/2014/main" id="{2E7EA541-6F12-4ABF-B9E4-FEA8D578BA8E}"/>
              </a:ext>
            </a:extLst>
          </p:cNvPr>
          <p:cNvSpPr txBox="1"/>
          <p:nvPr/>
        </p:nvSpPr>
        <p:spPr>
          <a:xfrm>
            <a:off x="861946" y="5821015"/>
            <a:ext cx="3012812" cy="369332"/>
          </a:xfrm>
          <a:prstGeom prst="rect">
            <a:avLst/>
          </a:prstGeom>
          <a:noFill/>
        </p:spPr>
        <p:txBody>
          <a:bodyPr wrap="none" rtlCol="0">
            <a:spAutoFit/>
          </a:bodyPr>
          <a:lstStyle/>
          <a:p>
            <a:r>
              <a:rPr lang="en-US" dirty="0">
                <a:highlight>
                  <a:srgbClr val="FFFF00"/>
                </a:highlight>
              </a:rPr>
              <a:t>This recipe has V</a:t>
            </a:r>
            <a:r>
              <a:rPr lang="en-US" baseline="-25000" dirty="0">
                <a:highlight>
                  <a:srgbClr val="FFFF00"/>
                </a:highlight>
              </a:rPr>
              <a:t>50</a:t>
            </a:r>
            <a:r>
              <a:rPr lang="en-US" dirty="0">
                <a:highlight>
                  <a:srgbClr val="FFFF00"/>
                </a:highlight>
              </a:rPr>
              <a:t> of 715m/s</a:t>
            </a:r>
          </a:p>
        </p:txBody>
      </p:sp>
    </p:spTree>
    <p:extLst>
      <p:ext uri="{BB962C8B-B14F-4D97-AF65-F5344CB8AC3E}">
        <p14:creationId xmlns:p14="http://schemas.microsoft.com/office/powerpoint/2010/main" val="31519259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265378-E6D9-4AEE-8E09-A76EECA1BF9D}"/>
              </a:ext>
            </a:extLst>
          </p:cNvPr>
          <p:cNvSpPr>
            <a:spLocks noGrp="1"/>
          </p:cNvSpPr>
          <p:nvPr>
            <p:ph type="title"/>
          </p:nvPr>
        </p:nvSpPr>
        <p:spPr/>
        <p:txBody>
          <a:bodyPr/>
          <a:lstStyle/>
          <a:p>
            <a:r>
              <a:rPr lang="en-US" dirty="0"/>
              <a:t>S</a:t>
            </a:r>
            <a:r>
              <a:rPr lang="en-US" cap="none" dirty="0"/>
              <a:t>tacking sequence </a:t>
            </a:r>
          </a:p>
        </p:txBody>
      </p:sp>
      <p:sp>
        <p:nvSpPr>
          <p:cNvPr id="5" name="Slide Number Placeholder 4">
            <a:extLst>
              <a:ext uri="{FF2B5EF4-FFF2-40B4-BE49-F238E27FC236}">
                <a16:creationId xmlns:a16="http://schemas.microsoft.com/office/drawing/2014/main" id="{42FC40E7-180B-4AD9-B31E-BF3629B015DA}"/>
              </a:ext>
            </a:extLst>
          </p:cNvPr>
          <p:cNvSpPr>
            <a:spLocks noGrp="1"/>
          </p:cNvSpPr>
          <p:nvPr>
            <p:ph type="sldNum" sz="quarter" idx="12"/>
          </p:nvPr>
        </p:nvSpPr>
        <p:spPr/>
        <p:txBody>
          <a:bodyPr/>
          <a:lstStyle/>
          <a:p>
            <a:pPr>
              <a:defRPr/>
            </a:pPr>
            <a:r>
              <a:rPr lang="en-US"/>
              <a:t>Page </a:t>
            </a:r>
            <a:fld id="{7FDE786F-EFDA-4A97-9BA4-2A2E064C2B5C}" type="slidenum">
              <a:rPr lang="en-US" smtClean="0"/>
              <a:pPr>
                <a:defRPr/>
              </a:pPr>
              <a:t>6</a:t>
            </a:fld>
            <a:endParaRPr lang="en-US" dirty="0"/>
          </a:p>
        </p:txBody>
      </p:sp>
      <p:sp>
        <p:nvSpPr>
          <p:cNvPr id="10" name="Rectangle 9">
            <a:extLst>
              <a:ext uri="{FF2B5EF4-FFF2-40B4-BE49-F238E27FC236}">
                <a16:creationId xmlns:a16="http://schemas.microsoft.com/office/drawing/2014/main" id="{CAA9AC8F-E89C-4E06-84CA-CB25A69594D5}"/>
              </a:ext>
            </a:extLst>
          </p:cNvPr>
          <p:cNvSpPr/>
          <p:nvPr/>
        </p:nvSpPr>
        <p:spPr bwMode="auto">
          <a:xfrm>
            <a:off x="1711841" y="1637411"/>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38" name="Oval 37">
            <a:extLst>
              <a:ext uri="{FF2B5EF4-FFF2-40B4-BE49-F238E27FC236}">
                <a16:creationId xmlns:a16="http://schemas.microsoft.com/office/drawing/2014/main" id="{30A32ECA-F932-4CA5-B4CB-4D52C9337737}"/>
              </a:ext>
            </a:extLst>
          </p:cNvPr>
          <p:cNvSpPr/>
          <p:nvPr/>
        </p:nvSpPr>
        <p:spPr bwMode="auto">
          <a:xfrm>
            <a:off x="1813633" y="17203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12" name="Rectangle 11">
            <a:extLst>
              <a:ext uri="{FF2B5EF4-FFF2-40B4-BE49-F238E27FC236}">
                <a16:creationId xmlns:a16="http://schemas.microsoft.com/office/drawing/2014/main" id="{62699417-E371-4A34-A1D2-498484689C9A}"/>
              </a:ext>
            </a:extLst>
          </p:cNvPr>
          <p:cNvSpPr/>
          <p:nvPr/>
        </p:nvSpPr>
        <p:spPr bwMode="auto">
          <a:xfrm>
            <a:off x="1966033" y="19443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39" name="Oval 38">
            <a:extLst>
              <a:ext uri="{FF2B5EF4-FFF2-40B4-BE49-F238E27FC236}">
                <a16:creationId xmlns:a16="http://schemas.microsoft.com/office/drawing/2014/main" id="{27CF68FD-EF48-4E98-ACD2-3F50C61D04F1}"/>
              </a:ext>
            </a:extLst>
          </p:cNvPr>
          <p:cNvSpPr/>
          <p:nvPr/>
        </p:nvSpPr>
        <p:spPr bwMode="auto">
          <a:xfrm>
            <a:off x="1966033" y="18727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0" name="Rectangle 39">
            <a:extLst>
              <a:ext uri="{FF2B5EF4-FFF2-40B4-BE49-F238E27FC236}">
                <a16:creationId xmlns:a16="http://schemas.microsoft.com/office/drawing/2014/main" id="{4F0EB931-EC1A-4D84-BE38-43C65FD5B199}"/>
              </a:ext>
            </a:extLst>
          </p:cNvPr>
          <p:cNvSpPr/>
          <p:nvPr/>
        </p:nvSpPr>
        <p:spPr bwMode="auto">
          <a:xfrm>
            <a:off x="2118433" y="20967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1" name="Oval 40">
            <a:extLst>
              <a:ext uri="{FF2B5EF4-FFF2-40B4-BE49-F238E27FC236}">
                <a16:creationId xmlns:a16="http://schemas.microsoft.com/office/drawing/2014/main" id="{617AB468-7191-4E69-A1C3-424ACC1391A3}"/>
              </a:ext>
            </a:extLst>
          </p:cNvPr>
          <p:cNvSpPr/>
          <p:nvPr/>
        </p:nvSpPr>
        <p:spPr bwMode="auto">
          <a:xfrm>
            <a:off x="2118433" y="20251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2" name="Rectangle 41">
            <a:extLst>
              <a:ext uri="{FF2B5EF4-FFF2-40B4-BE49-F238E27FC236}">
                <a16:creationId xmlns:a16="http://schemas.microsoft.com/office/drawing/2014/main" id="{0DBB670A-D1E5-46A0-9207-3E4B0968BAB8}"/>
              </a:ext>
            </a:extLst>
          </p:cNvPr>
          <p:cNvSpPr/>
          <p:nvPr/>
        </p:nvSpPr>
        <p:spPr bwMode="auto">
          <a:xfrm>
            <a:off x="2270833" y="22491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3" name="Oval 42">
            <a:extLst>
              <a:ext uri="{FF2B5EF4-FFF2-40B4-BE49-F238E27FC236}">
                <a16:creationId xmlns:a16="http://schemas.microsoft.com/office/drawing/2014/main" id="{295413EE-455F-4748-8CEB-3FFAA15B1C05}"/>
              </a:ext>
            </a:extLst>
          </p:cNvPr>
          <p:cNvSpPr/>
          <p:nvPr/>
        </p:nvSpPr>
        <p:spPr bwMode="auto">
          <a:xfrm>
            <a:off x="2270833" y="21775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4" name="Rectangle 43">
            <a:extLst>
              <a:ext uri="{FF2B5EF4-FFF2-40B4-BE49-F238E27FC236}">
                <a16:creationId xmlns:a16="http://schemas.microsoft.com/office/drawing/2014/main" id="{E74E753F-7B8B-45AD-AF70-7EDB2A4E32C8}"/>
              </a:ext>
            </a:extLst>
          </p:cNvPr>
          <p:cNvSpPr/>
          <p:nvPr/>
        </p:nvSpPr>
        <p:spPr bwMode="auto">
          <a:xfrm>
            <a:off x="2423233" y="24015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5" name="Oval 44">
            <a:extLst>
              <a:ext uri="{FF2B5EF4-FFF2-40B4-BE49-F238E27FC236}">
                <a16:creationId xmlns:a16="http://schemas.microsoft.com/office/drawing/2014/main" id="{22E5745D-878B-457F-BFF6-FA1EA765C42C}"/>
              </a:ext>
            </a:extLst>
          </p:cNvPr>
          <p:cNvSpPr/>
          <p:nvPr/>
        </p:nvSpPr>
        <p:spPr bwMode="auto">
          <a:xfrm>
            <a:off x="2423233" y="23299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6" name="Rectangle 45">
            <a:extLst>
              <a:ext uri="{FF2B5EF4-FFF2-40B4-BE49-F238E27FC236}">
                <a16:creationId xmlns:a16="http://schemas.microsoft.com/office/drawing/2014/main" id="{71259170-5A20-4E0A-B08F-4591F1A70B4A}"/>
              </a:ext>
            </a:extLst>
          </p:cNvPr>
          <p:cNvSpPr/>
          <p:nvPr/>
        </p:nvSpPr>
        <p:spPr bwMode="auto">
          <a:xfrm>
            <a:off x="2575633" y="25539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7" name="Oval 46">
            <a:extLst>
              <a:ext uri="{FF2B5EF4-FFF2-40B4-BE49-F238E27FC236}">
                <a16:creationId xmlns:a16="http://schemas.microsoft.com/office/drawing/2014/main" id="{57B6E49B-9EA0-49E0-BBAE-3421AFC4EB65}"/>
              </a:ext>
            </a:extLst>
          </p:cNvPr>
          <p:cNvSpPr/>
          <p:nvPr/>
        </p:nvSpPr>
        <p:spPr bwMode="auto">
          <a:xfrm>
            <a:off x="2575633" y="24823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8" name="Rectangle 47">
            <a:extLst>
              <a:ext uri="{FF2B5EF4-FFF2-40B4-BE49-F238E27FC236}">
                <a16:creationId xmlns:a16="http://schemas.microsoft.com/office/drawing/2014/main" id="{7E0FD862-AD51-4413-B829-1DF7B750958A}"/>
              </a:ext>
            </a:extLst>
          </p:cNvPr>
          <p:cNvSpPr/>
          <p:nvPr/>
        </p:nvSpPr>
        <p:spPr bwMode="auto">
          <a:xfrm>
            <a:off x="2728033" y="27063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49" name="Oval 48">
            <a:extLst>
              <a:ext uri="{FF2B5EF4-FFF2-40B4-BE49-F238E27FC236}">
                <a16:creationId xmlns:a16="http://schemas.microsoft.com/office/drawing/2014/main" id="{7A4BF0D7-685D-4B11-A3C1-CE72666C7241}"/>
              </a:ext>
            </a:extLst>
          </p:cNvPr>
          <p:cNvSpPr/>
          <p:nvPr/>
        </p:nvSpPr>
        <p:spPr bwMode="auto">
          <a:xfrm>
            <a:off x="2728033" y="26347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0" name="Rectangle 49">
            <a:extLst>
              <a:ext uri="{FF2B5EF4-FFF2-40B4-BE49-F238E27FC236}">
                <a16:creationId xmlns:a16="http://schemas.microsoft.com/office/drawing/2014/main" id="{CF25FE2F-4191-440D-9C36-4EDE3A2E2C6A}"/>
              </a:ext>
            </a:extLst>
          </p:cNvPr>
          <p:cNvSpPr/>
          <p:nvPr/>
        </p:nvSpPr>
        <p:spPr bwMode="auto">
          <a:xfrm>
            <a:off x="2880433" y="28587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70" name="Oval 69">
            <a:extLst>
              <a:ext uri="{FF2B5EF4-FFF2-40B4-BE49-F238E27FC236}">
                <a16:creationId xmlns:a16="http://schemas.microsoft.com/office/drawing/2014/main" id="{5AEC3A1E-0AD5-4BAE-A074-802FC0DF7493}"/>
              </a:ext>
            </a:extLst>
          </p:cNvPr>
          <p:cNvSpPr/>
          <p:nvPr/>
        </p:nvSpPr>
        <p:spPr bwMode="auto">
          <a:xfrm>
            <a:off x="2880433" y="27871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2" name="Rectangle 51">
            <a:extLst>
              <a:ext uri="{FF2B5EF4-FFF2-40B4-BE49-F238E27FC236}">
                <a16:creationId xmlns:a16="http://schemas.microsoft.com/office/drawing/2014/main" id="{F820E587-83F4-418B-B66C-CF5338BD0C91}"/>
              </a:ext>
            </a:extLst>
          </p:cNvPr>
          <p:cNvSpPr/>
          <p:nvPr/>
        </p:nvSpPr>
        <p:spPr bwMode="auto">
          <a:xfrm>
            <a:off x="3032833" y="30111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3" name="Rectangle 52">
            <a:extLst>
              <a:ext uri="{FF2B5EF4-FFF2-40B4-BE49-F238E27FC236}">
                <a16:creationId xmlns:a16="http://schemas.microsoft.com/office/drawing/2014/main" id="{92D49DF5-1D37-404D-8A6B-24ACD26FD6EA}"/>
              </a:ext>
            </a:extLst>
          </p:cNvPr>
          <p:cNvSpPr/>
          <p:nvPr/>
        </p:nvSpPr>
        <p:spPr bwMode="auto">
          <a:xfrm>
            <a:off x="3185233" y="31635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3" name="TextBox 2">
            <a:extLst>
              <a:ext uri="{FF2B5EF4-FFF2-40B4-BE49-F238E27FC236}">
                <a16:creationId xmlns:a16="http://schemas.microsoft.com/office/drawing/2014/main" id="{4BF0BD86-417A-417B-822E-88D9D138C156}"/>
              </a:ext>
            </a:extLst>
          </p:cNvPr>
          <p:cNvSpPr txBox="1"/>
          <p:nvPr/>
        </p:nvSpPr>
        <p:spPr>
          <a:xfrm>
            <a:off x="1064728" y="6244629"/>
            <a:ext cx="2466172" cy="276999"/>
          </a:xfrm>
          <a:prstGeom prst="rect">
            <a:avLst/>
          </a:prstGeom>
          <a:noFill/>
        </p:spPr>
        <p:txBody>
          <a:bodyPr wrap="square" rtlCol="0">
            <a:spAutoFit/>
          </a:bodyPr>
          <a:lstStyle/>
          <a:p>
            <a:r>
              <a:rPr lang="en-US" sz="1200" u="sng" dirty="0"/>
              <a:t>Pic is meant for illustration purpose</a:t>
            </a:r>
          </a:p>
        </p:txBody>
      </p:sp>
      <p:sp>
        <p:nvSpPr>
          <p:cNvPr id="51" name="Oval 50">
            <a:extLst>
              <a:ext uri="{FF2B5EF4-FFF2-40B4-BE49-F238E27FC236}">
                <a16:creationId xmlns:a16="http://schemas.microsoft.com/office/drawing/2014/main" id="{14F64008-D2C3-4EE7-82EB-EE77E7788E74}"/>
              </a:ext>
            </a:extLst>
          </p:cNvPr>
          <p:cNvSpPr/>
          <p:nvPr/>
        </p:nvSpPr>
        <p:spPr bwMode="auto">
          <a:xfrm>
            <a:off x="3032833" y="29395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71" name="Oval 70">
            <a:extLst>
              <a:ext uri="{FF2B5EF4-FFF2-40B4-BE49-F238E27FC236}">
                <a16:creationId xmlns:a16="http://schemas.microsoft.com/office/drawing/2014/main" id="{D77E3E0D-F5E9-425F-8FA8-01F47088CDD7}"/>
              </a:ext>
            </a:extLst>
          </p:cNvPr>
          <p:cNvSpPr/>
          <p:nvPr/>
        </p:nvSpPr>
        <p:spPr bwMode="auto">
          <a:xfrm>
            <a:off x="3185233" y="3091906"/>
            <a:ext cx="788631" cy="684143"/>
          </a:xfrm>
          <a:prstGeom prst="ellipse">
            <a:avLst/>
          </a:prstGeom>
          <a:solidFill>
            <a:schemeClr val="bg1">
              <a:lumMod val="65000"/>
            </a:schemeClr>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4" name="Rectangle 53">
            <a:extLst>
              <a:ext uri="{FF2B5EF4-FFF2-40B4-BE49-F238E27FC236}">
                <a16:creationId xmlns:a16="http://schemas.microsoft.com/office/drawing/2014/main" id="{82F551A0-8432-4087-8EBC-B4096EBE83AF}"/>
              </a:ext>
            </a:extLst>
          </p:cNvPr>
          <p:cNvSpPr/>
          <p:nvPr/>
        </p:nvSpPr>
        <p:spPr bwMode="auto">
          <a:xfrm>
            <a:off x="3337633" y="33159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5" name="Rectangle 54">
            <a:extLst>
              <a:ext uri="{FF2B5EF4-FFF2-40B4-BE49-F238E27FC236}">
                <a16:creationId xmlns:a16="http://schemas.microsoft.com/office/drawing/2014/main" id="{60665C51-F586-4D97-B4E3-6460479877FF}"/>
              </a:ext>
            </a:extLst>
          </p:cNvPr>
          <p:cNvSpPr/>
          <p:nvPr/>
        </p:nvSpPr>
        <p:spPr bwMode="auto">
          <a:xfrm>
            <a:off x="3490033" y="34683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6" name="Rectangle 55">
            <a:extLst>
              <a:ext uri="{FF2B5EF4-FFF2-40B4-BE49-F238E27FC236}">
                <a16:creationId xmlns:a16="http://schemas.microsoft.com/office/drawing/2014/main" id="{36D1D98F-9077-4209-852B-DC90D0124C53}"/>
              </a:ext>
            </a:extLst>
          </p:cNvPr>
          <p:cNvSpPr/>
          <p:nvPr/>
        </p:nvSpPr>
        <p:spPr bwMode="auto">
          <a:xfrm>
            <a:off x="3642433" y="36207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7" name="Rectangle 56">
            <a:extLst>
              <a:ext uri="{FF2B5EF4-FFF2-40B4-BE49-F238E27FC236}">
                <a16:creationId xmlns:a16="http://schemas.microsoft.com/office/drawing/2014/main" id="{0E91B9A2-D0E2-4335-B0D4-CE2F9FDE484C}"/>
              </a:ext>
            </a:extLst>
          </p:cNvPr>
          <p:cNvSpPr/>
          <p:nvPr/>
        </p:nvSpPr>
        <p:spPr bwMode="auto">
          <a:xfrm>
            <a:off x="3794833" y="37731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8" name="Rectangle 57">
            <a:extLst>
              <a:ext uri="{FF2B5EF4-FFF2-40B4-BE49-F238E27FC236}">
                <a16:creationId xmlns:a16="http://schemas.microsoft.com/office/drawing/2014/main" id="{07F3DB1E-E97E-485C-B0B9-98051443D16D}"/>
              </a:ext>
            </a:extLst>
          </p:cNvPr>
          <p:cNvSpPr/>
          <p:nvPr/>
        </p:nvSpPr>
        <p:spPr bwMode="auto">
          <a:xfrm>
            <a:off x="3947233" y="39255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59" name="Rectangle 58">
            <a:extLst>
              <a:ext uri="{FF2B5EF4-FFF2-40B4-BE49-F238E27FC236}">
                <a16:creationId xmlns:a16="http://schemas.microsoft.com/office/drawing/2014/main" id="{D9CF307C-E616-4E76-857B-031B081A9E5F}"/>
              </a:ext>
            </a:extLst>
          </p:cNvPr>
          <p:cNvSpPr/>
          <p:nvPr/>
        </p:nvSpPr>
        <p:spPr bwMode="auto">
          <a:xfrm>
            <a:off x="4099633" y="40779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0" name="Rectangle 59">
            <a:extLst>
              <a:ext uri="{FF2B5EF4-FFF2-40B4-BE49-F238E27FC236}">
                <a16:creationId xmlns:a16="http://schemas.microsoft.com/office/drawing/2014/main" id="{FC2AED4F-DA1C-4BCE-9E96-3141846E008D}"/>
              </a:ext>
            </a:extLst>
          </p:cNvPr>
          <p:cNvSpPr/>
          <p:nvPr/>
        </p:nvSpPr>
        <p:spPr bwMode="auto">
          <a:xfrm>
            <a:off x="4252033" y="42303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1" name="Rectangle 60">
            <a:extLst>
              <a:ext uri="{FF2B5EF4-FFF2-40B4-BE49-F238E27FC236}">
                <a16:creationId xmlns:a16="http://schemas.microsoft.com/office/drawing/2014/main" id="{49F2E236-5782-4316-B8A7-3D46F8D33798}"/>
              </a:ext>
            </a:extLst>
          </p:cNvPr>
          <p:cNvSpPr/>
          <p:nvPr/>
        </p:nvSpPr>
        <p:spPr bwMode="auto">
          <a:xfrm>
            <a:off x="4404433" y="43827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2" name="Rectangle 61">
            <a:extLst>
              <a:ext uri="{FF2B5EF4-FFF2-40B4-BE49-F238E27FC236}">
                <a16:creationId xmlns:a16="http://schemas.microsoft.com/office/drawing/2014/main" id="{2061694E-19EE-4C84-8F8C-FCC97084BA07}"/>
              </a:ext>
            </a:extLst>
          </p:cNvPr>
          <p:cNvSpPr/>
          <p:nvPr/>
        </p:nvSpPr>
        <p:spPr bwMode="auto">
          <a:xfrm>
            <a:off x="4556833" y="45351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3" name="Rectangle 62">
            <a:extLst>
              <a:ext uri="{FF2B5EF4-FFF2-40B4-BE49-F238E27FC236}">
                <a16:creationId xmlns:a16="http://schemas.microsoft.com/office/drawing/2014/main" id="{7D4A1438-4F7A-4543-A2D1-F78C63A7DAFB}"/>
              </a:ext>
            </a:extLst>
          </p:cNvPr>
          <p:cNvSpPr/>
          <p:nvPr/>
        </p:nvSpPr>
        <p:spPr bwMode="auto">
          <a:xfrm>
            <a:off x="4709233" y="46875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4" name="Rectangle 63">
            <a:extLst>
              <a:ext uri="{FF2B5EF4-FFF2-40B4-BE49-F238E27FC236}">
                <a16:creationId xmlns:a16="http://schemas.microsoft.com/office/drawing/2014/main" id="{3208E199-31D1-4DD5-961B-06ABF76C2987}"/>
              </a:ext>
            </a:extLst>
          </p:cNvPr>
          <p:cNvSpPr/>
          <p:nvPr/>
        </p:nvSpPr>
        <p:spPr bwMode="auto">
          <a:xfrm>
            <a:off x="4861633" y="48399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5" name="Rectangle 64">
            <a:extLst>
              <a:ext uri="{FF2B5EF4-FFF2-40B4-BE49-F238E27FC236}">
                <a16:creationId xmlns:a16="http://schemas.microsoft.com/office/drawing/2014/main" id="{4E0ED170-598B-4492-915D-98275793483D}"/>
              </a:ext>
            </a:extLst>
          </p:cNvPr>
          <p:cNvSpPr/>
          <p:nvPr/>
        </p:nvSpPr>
        <p:spPr bwMode="auto">
          <a:xfrm>
            <a:off x="5014033" y="49923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6" name="Rectangle 65">
            <a:extLst>
              <a:ext uri="{FF2B5EF4-FFF2-40B4-BE49-F238E27FC236}">
                <a16:creationId xmlns:a16="http://schemas.microsoft.com/office/drawing/2014/main" id="{70682F14-76CA-49A6-929E-AF6AD3A56826}"/>
              </a:ext>
            </a:extLst>
          </p:cNvPr>
          <p:cNvSpPr/>
          <p:nvPr/>
        </p:nvSpPr>
        <p:spPr bwMode="auto">
          <a:xfrm>
            <a:off x="5166433" y="51447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7" name="Rectangle 66">
            <a:extLst>
              <a:ext uri="{FF2B5EF4-FFF2-40B4-BE49-F238E27FC236}">
                <a16:creationId xmlns:a16="http://schemas.microsoft.com/office/drawing/2014/main" id="{80A0C738-9F45-4D80-B09C-F02363ED299C}"/>
              </a:ext>
            </a:extLst>
          </p:cNvPr>
          <p:cNvSpPr/>
          <p:nvPr/>
        </p:nvSpPr>
        <p:spPr bwMode="auto">
          <a:xfrm>
            <a:off x="5318833" y="52971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8" name="Rectangle 67">
            <a:extLst>
              <a:ext uri="{FF2B5EF4-FFF2-40B4-BE49-F238E27FC236}">
                <a16:creationId xmlns:a16="http://schemas.microsoft.com/office/drawing/2014/main" id="{24C35990-53A6-4D38-B101-B2DA21103EA7}"/>
              </a:ext>
            </a:extLst>
          </p:cNvPr>
          <p:cNvSpPr/>
          <p:nvPr/>
        </p:nvSpPr>
        <p:spPr bwMode="auto">
          <a:xfrm>
            <a:off x="5471233" y="54495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69" name="Rectangle 68">
            <a:extLst>
              <a:ext uri="{FF2B5EF4-FFF2-40B4-BE49-F238E27FC236}">
                <a16:creationId xmlns:a16="http://schemas.microsoft.com/office/drawing/2014/main" id="{3EC7A6FC-258D-4C3F-BBDC-A63A1D7DAD2C}"/>
              </a:ext>
            </a:extLst>
          </p:cNvPr>
          <p:cNvSpPr/>
          <p:nvPr/>
        </p:nvSpPr>
        <p:spPr bwMode="auto">
          <a:xfrm>
            <a:off x="5623633" y="5601933"/>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37" name="Rectangle 36">
            <a:extLst>
              <a:ext uri="{FF2B5EF4-FFF2-40B4-BE49-F238E27FC236}">
                <a16:creationId xmlns:a16="http://schemas.microsoft.com/office/drawing/2014/main" id="{77BB8C59-A56C-47D5-A162-18C815FEAEBD}"/>
              </a:ext>
            </a:extLst>
          </p:cNvPr>
          <p:cNvSpPr/>
          <p:nvPr/>
        </p:nvSpPr>
        <p:spPr bwMode="auto">
          <a:xfrm>
            <a:off x="5826641" y="5752211"/>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72" name="Rectangle 71">
            <a:extLst>
              <a:ext uri="{FF2B5EF4-FFF2-40B4-BE49-F238E27FC236}">
                <a16:creationId xmlns:a16="http://schemas.microsoft.com/office/drawing/2014/main" id="{DF7C2384-B12A-410E-9614-71449F79A8F3}"/>
              </a:ext>
            </a:extLst>
          </p:cNvPr>
          <p:cNvSpPr/>
          <p:nvPr/>
        </p:nvSpPr>
        <p:spPr bwMode="auto">
          <a:xfrm>
            <a:off x="5979041" y="5904611"/>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73" name="Rectangle 72">
            <a:extLst>
              <a:ext uri="{FF2B5EF4-FFF2-40B4-BE49-F238E27FC236}">
                <a16:creationId xmlns:a16="http://schemas.microsoft.com/office/drawing/2014/main" id="{75FBCE07-7406-4145-B06B-5C0B90B1E403}"/>
              </a:ext>
            </a:extLst>
          </p:cNvPr>
          <p:cNvSpPr/>
          <p:nvPr/>
        </p:nvSpPr>
        <p:spPr bwMode="auto">
          <a:xfrm>
            <a:off x="6131441" y="6057011"/>
            <a:ext cx="788631" cy="684143"/>
          </a:xfrm>
          <a:prstGeom prst="rect">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0" tIns="0" rIns="0" bIns="0" numCol="1" rtlCol="0" anchor="t" anchorCtr="0" compatLnSpc="1">
            <a:prstTxWarp prst="textNoShape">
              <a:avLst/>
            </a:prstTxWarp>
            <a:spAutoFit/>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Trebuchet MS" charset="0"/>
              <a:ea typeface="Arial" charset="0"/>
              <a:cs typeface="Arial" charset="0"/>
            </a:endParaRPr>
          </a:p>
        </p:txBody>
      </p:sp>
      <p:sp>
        <p:nvSpPr>
          <p:cNvPr id="7" name="Right Brace 6">
            <a:extLst>
              <a:ext uri="{FF2B5EF4-FFF2-40B4-BE49-F238E27FC236}">
                <a16:creationId xmlns:a16="http://schemas.microsoft.com/office/drawing/2014/main" id="{59C75D02-BFF9-4A2B-9BBF-5FA2F75D105E}"/>
              </a:ext>
            </a:extLst>
          </p:cNvPr>
          <p:cNvSpPr/>
          <p:nvPr/>
        </p:nvSpPr>
        <p:spPr>
          <a:xfrm rot="18873088">
            <a:off x="3200924" y="1178091"/>
            <a:ext cx="661227" cy="2320081"/>
          </a:xfrm>
          <a:prstGeom prst="rightBrace">
            <a:avLst>
              <a:gd name="adj1" fmla="val 13723"/>
              <a:gd name="adj2" fmla="val 50245"/>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 name="TextBox 7">
            <a:extLst>
              <a:ext uri="{FF2B5EF4-FFF2-40B4-BE49-F238E27FC236}">
                <a16:creationId xmlns:a16="http://schemas.microsoft.com/office/drawing/2014/main" id="{7D01DE09-F06B-463D-9CD1-3A51F238AD15}"/>
              </a:ext>
            </a:extLst>
          </p:cNvPr>
          <p:cNvSpPr txBox="1"/>
          <p:nvPr/>
        </p:nvSpPr>
        <p:spPr>
          <a:xfrm>
            <a:off x="3703295" y="1805771"/>
            <a:ext cx="1525403" cy="369332"/>
          </a:xfrm>
          <a:prstGeom prst="rect">
            <a:avLst/>
          </a:prstGeom>
          <a:noFill/>
        </p:spPr>
        <p:txBody>
          <a:bodyPr wrap="square" rtlCol="0">
            <a:spAutoFit/>
          </a:bodyPr>
          <a:lstStyle/>
          <a:p>
            <a:r>
              <a:rPr lang="en-US" u="sng" dirty="0"/>
              <a:t>Filler plies</a:t>
            </a:r>
          </a:p>
        </p:txBody>
      </p:sp>
      <p:graphicFrame>
        <p:nvGraphicFramePr>
          <p:cNvPr id="13" name="Object 12">
            <a:extLst>
              <a:ext uri="{FF2B5EF4-FFF2-40B4-BE49-F238E27FC236}">
                <a16:creationId xmlns:a16="http://schemas.microsoft.com/office/drawing/2014/main" id="{FBFE1C6B-C7A4-4DA7-901F-AE36AED1C414}"/>
              </a:ext>
            </a:extLst>
          </p:cNvPr>
          <p:cNvGraphicFramePr>
            <a:graphicFrameLocks noChangeAspect="1"/>
          </p:cNvGraphicFramePr>
          <p:nvPr>
            <p:extLst>
              <p:ext uri="{D42A27DB-BD31-4B8C-83A1-F6EECF244321}">
                <p14:modId xmlns:p14="http://schemas.microsoft.com/office/powerpoint/2010/main" val="409029717"/>
              </p:ext>
            </p:extLst>
          </p:nvPr>
        </p:nvGraphicFramePr>
        <p:xfrm>
          <a:off x="7072472" y="1201881"/>
          <a:ext cx="4617700" cy="5283004"/>
        </p:xfrm>
        <a:graphic>
          <a:graphicData uri="http://schemas.openxmlformats.org/presentationml/2006/ole">
            <mc:AlternateContent xmlns:mc="http://schemas.openxmlformats.org/markup-compatibility/2006">
              <mc:Choice xmlns:v="urn:schemas-microsoft-com:vml" Requires="v">
                <p:oleObj spid="_x0000_s11313" name="Worksheet" r:id="rId3" imgW="5949946" imgH="6807292" progId="Excel.Sheet.12">
                  <p:embed/>
                </p:oleObj>
              </mc:Choice>
              <mc:Fallback>
                <p:oleObj name="Worksheet" r:id="rId3" imgW="5949946" imgH="6807292" progId="Excel.Sheet.12">
                  <p:embed/>
                  <p:pic>
                    <p:nvPicPr>
                      <p:cNvPr id="0" name=""/>
                      <p:cNvPicPr/>
                      <p:nvPr/>
                    </p:nvPicPr>
                    <p:blipFill>
                      <a:blip r:embed="rId4"/>
                      <a:stretch>
                        <a:fillRect/>
                      </a:stretch>
                    </p:blipFill>
                    <p:spPr>
                      <a:xfrm>
                        <a:off x="7072472" y="1201881"/>
                        <a:ext cx="4617700" cy="5283004"/>
                      </a:xfrm>
                      <a:prstGeom prst="rect">
                        <a:avLst/>
                      </a:prstGeom>
                    </p:spPr>
                  </p:pic>
                </p:oleObj>
              </mc:Fallback>
            </mc:AlternateContent>
          </a:graphicData>
        </a:graphic>
      </p:graphicFrame>
    </p:spTree>
    <p:extLst>
      <p:ext uri="{BB962C8B-B14F-4D97-AF65-F5344CB8AC3E}">
        <p14:creationId xmlns:p14="http://schemas.microsoft.com/office/powerpoint/2010/main" val="4924881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7E2E348-CFA7-4066-9AAC-9E15D4278358}"/>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3383609" y="2029717"/>
            <a:ext cx="2832129" cy="2589375"/>
          </a:xfrm>
          <a:prstGeom prst="rect">
            <a:avLst/>
          </a:prstGeom>
        </p:spPr>
      </p:pic>
      <p:sp>
        <p:nvSpPr>
          <p:cNvPr id="2" name="Title 1">
            <a:extLst>
              <a:ext uri="{FF2B5EF4-FFF2-40B4-BE49-F238E27FC236}">
                <a16:creationId xmlns:a16="http://schemas.microsoft.com/office/drawing/2014/main" id="{204862AD-E6DA-4481-9F3E-AD0BBD482C82}"/>
              </a:ext>
            </a:extLst>
          </p:cNvPr>
          <p:cNvSpPr>
            <a:spLocks noGrp="1"/>
          </p:cNvSpPr>
          <p:nvPr>
            <p:ph type="title"/>
          </p:nvPr>
        </p:nvSpPr>
        <p:spPr/>
        <p:txBody>
          <a:bodyPr/>
          <a:lstStyle/>
          <a:p>
            <a:r>
              <a:rPr lang="en-US" dirty="0"/>
              <a:t>B</a:t>
            </a:r>
            <a:r>
              <a:rPr lang="en-US" cap="none" dirty="0"/>
              <a:t>efore vs after adding filler plies</a:t>
            </a:r>
          </a:p>
        </p:txBody>
      </p:sp>
      <p:sp>
        <p:nvSpPr>
          <p:cNvPr id="5" name="Slide Number Placeholder 4">
            <a:extLst>
              <a:ext uri="{FF2B5EF4-FFF2-40B4-BE49-F238E27FC236}">
                <a16:creationId xmlns:a16="http://schemas.microsoft.com/office/drawing/2014/main" id="{393C304E-4C80-4E4F-9878-357656B5058F}"/>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5F5F5F"/>
                </a:solidFill>
                <a:effectLst/>
                <a:uLnTx/>
                <a:uFillTx/>
                <a:latin typeface="Trebuchet MS"/>
                <a:cs typeface="Arial"/>
              </a:rPr>
              <a:t>Page </a:t>
            </a:r>
            <a:fld id="{FF80460D-7C07-4C6B-80D6-EC0075357379}" type="slidenum">
              <a:rPr kumimoji="0" lang="en-US" sz="1000" b="0" i="0" u="none" strike="noStrike" kern="1200" cap="none" spc="0" normalizeH="0" baseline="0" noProof="0" smtClean="0">
                <a:ln>
                  <a:noFill/>
                </a:ln>
                <a:solidFill>
                  <a:srgbClr val="5F5F5F"/>
                </a:solidFill>
                <a:effectLst/>
                <a:uLnTx/>
                <a:uFillTx/>
                <a:latin typeface="Trebuchet MS"/>
                <a:cs typeface="Arial"/>
              </a:rPr>
              <a:pPr marL="0" marR="0" lvl="0" indent="0" algn="l" defTabSz="914400" rtl="0" eaLnBrk="1" fontAlgn="auto" latinLnBrk="0" hangingPunct="1">
                <a:lnSpc>
                  <a:spcPct val="100000"/>
                </a:lnSpc>
                <a:spcBef>
                  <a:spcPts val="0"/>
                </a:spcBef>
                <a:spcAft>
                  <a:spcPts val="0"/>
                </a:spcAft>
                <a:buClrTx/>
                <a:buSzTx/>
                <a:buFontTx/>
                <a:buNone/>
                <a:tabLst/>
                <a:defRPr/>
              </a:pPr>
              <a:t>7</a:t>
            </a:fld>
            <a:endParaRPr kumimoji="0" lang="en-US" sz="1000" b="0" i="0" u="none" strike="noStrike" kern="1200" cap="none" spc="0" normalizeH="0" baseline="0" noProof="0">
              <a:ln>
                <a:noFill/>
              </a:ln>
              <a:solidFill>
                <a:srgbClr val="5F5F5F"/>
              </a:solidFill>
              <a:effectLst/>
              <a:uLnTx/>
              <a:uFillTx/>
              <a:latin typeface="Trebuchet MS"/>
              <a:cs typeface="Arial"/>
            </a:endParaRPr>
          </a:p>
        </p:txBody>
      </p:sp>
      <p:cxnSp>
        <p:nvCxnSpPr>
          <p:cNvPr id="12" name="Straight Connector 11">
            <a:extLst>
              <a:ext uri="{FF2B5EF4-FFF2-40B4-BE49-F238E27FC236}">
                <a16:creationId xmlns:a16="http://schemas.microsoft.com/office/drawing/2014/main" id="{DD856DDB-5619-4C13-8DC8-75A962F6B7EF}"/>
              </a:ext>
            </a:extLst>
          </p:cNvPr>
          <p:cNvCxnSpPr>
            <a:cxnSpLocks/>
          </p:cNvCxnSpPr>
          <p:nvPr/>
        </p:nvCxnSpPr>
        <p:spPr>
          <a:xfrm>
            <a:off x="3383609" y="1996337"/>
            <a:ext cx="0" cy="4748687"/>
          </a:xfrm>
          <a:prstGeom prst="line">
            <a:avLst/>
          </a:prstGeom>
          <a:ln w="285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7F135FDC-CDC3-409A-A8C6-0478DBD9AB4E}"/>
              </a:ext>
            </a:extLst>
          </p:cNvPr>
          <p:cNvSpPr txBox="1"/>
          <p:nvPr/>
        </p:nvSpPr>
        <p:spPr>
          <a:xfrm>
            <a:off x="816252" y="1642347"/>
            <a:ext cx="2491580" cy="369332"/>
          </a:xfrm>
          <a:prstGeom prst="rect">
            <a:avLst/>
          </a:prstGeom>
          <a:noFill/>
        </p:spPr>
        <p:txBody>
          <a:bodyPr wrap="none" rtlCol="0">
            <a:spAutoFit/>
          </a:bodyPr>
          <a:lstStyle/>
          <a:p>
            <a:r>
              <a:rPr lang="en-US" u="sng" dirty="0"/>
              <a:t>Before adding filler plies</a:t>
            </a:r>
          </a:p>
        </p:txBody>
      </p:sp>
      <p:sp>
        <p:nvSpPr>
          <p:cNvPr id="18" name="TextBox 17">
            <a:extLst>
              <a:ext uri="{FF2B5EF4-FFF2-40B4-BE49-F238E27FC236}">
                <a16:creationId xmlns:a16="http://schemas.microsoft.com/office/drawing/2014/main" id="{CB8262D3-2C93-479B-A91C-124C7D6EBBF9}"/>
              </a:ext>
            </a:extLst>
          </p:cNvPr>
          <p:cNvSpPr txBox="1"/>
          <p:nvPr/>
        </p:nvSpPr>
        <p:spPr>
          <a:xfrm>
            <a:off x="6542841" y="1642347"/>
            <a:ext cx="2351926" cy="369332"/>
          </a:xfrm>
          <a:prstGeom prst="rect">
            <a:avLst/>
          </a:prstGeom>
          <a:noFill/>
        </p:spPr>
        <p:txBody>
          <a:bodyPr wrap="none" rtlCol="0">
            <a:spAutoFit/>
          </a:bodyPr>
          <a:lstStyle/>
          <a:p>
            <a:r>
              <a:rPr lang="en-US" u="sng" dirty="0"/>
              <a:t>After adding filler plies</a:t>
            </a:r>
          </a:p>
        </p:txBody>
      </p:sp>
      <p:pic>
        <p:nvPicPr>
          <p:cNvPr id="6" name="Picture 5">
            <a:extLst>
              <a:ext uri="{FF2B5EF4-FFF2-40B4-BE49-F238E27FC236}">
                <a16:creationId xmlns:a16="http://schemas.microsoft.com/office/drawing/2014/main" id="{D6B31DAA-E6AA-4A5D-B0FA-3523A6A6CCF1}"/>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276044" y="2029717"/>
            <a:ext cx="2753268" cy="2595365"/>
          </a:xfrm>
          <a:prstGeom prst="rect">
            <a:avLst/>
          </a:prstGeom>
        </p:spPr>
      </p:pic>
      <p:pic>
        <p:nvPicPr>
          <p:cNvPr id="7" name="Picture 6">
            <a:extLst>
              <a:ext uri="{FF2B5EF4-FFF2-40B4-BE49-F238E27FC236}">
                <a16:creationId xmlns:a16="http://schemas.microsoft.com/office/drawing/2014/main" id="{FEF2CDD6-3B42-4527-8F87-BAACC21056D8}"/>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4311" y="2029718"/>
            <a:ext cx="3308992" cy="3005917"/>
          </a:xfrm>
          <a:prstGeom prst="rect">
            <a:avLst/>
          </a:prstGeom>
        </p:spPr>
      </p:pic>
      <p:graphicFrame>
        <p:nvGraphicFramePr>
          <p:cNvPr id="23" name="Table 23">
            <a:extLst>
              <a:ext uri="{FF2B5EF4-FFF2-40B4-BE49-F238E27FC236}">
                <a16:creationId xmlns:a16="http://schemas.microsoft.com/office/drawing/2014/main" id="{14E55552-AD8E-42A4-968E-E383C7FDA646}"/>
              </a:ext>
            </a:extLst>
          </p:cNvPr>
          <p:cNvGraphicFramePr>
            <a:graphicFrameLocks noGrp="1"/>
          </p:cNvGraphicFramePr>
          <p:nvPr>
            <p:extLst>
              <p:ext uri="{D42A27DB-BD31-4B8C-83A1-F6EECF244321}">
                <p14:modId xmlns:p14="http://schemas.microsoft.com/office/powerpoint/2010/main" val="1154836112"/>
              </p:ext>
            </p:extLst>
          </p:nvPr>
        </p:nvGraphicFramePr>
        <p:xfrm>
          <a:off x="108035" y="5080197"/>
          <a:ext cx="3215268" cy="929640"/>
        </p:xfrm>
        <a:graphic>
          <a:graphicData uri="http://schemas.openxmlformats.org/drawingml/2006/table">
            <a:tbl>
              <a:tblPr firstRow="1" bandRow="1">
                <a:tableStyleId>{5C22544A-7EE6-4342-B048-85BDC9FD1C3A}</a:tableStyleId>
              </a:tblPr>
              <a:tblGrid>
                <a:gridCol w="1607634">
                  <a:extLst>
                    <a:ext uri="{9D8B030D-6E8A-4147-A177-3AD203B41FA5}">
                      <a16:colId xmlns:a16="http://schemas.microsoft.com/office/drawing/2014/main" val="3305350759"/>
                    </a:ext>
                  </a:extLst>
                </a:gridCol>
                <a:gridCol w="1607634">
                  <a:extLst>
                    <a:ext uri="{9D8B030D-6E8A-4147-A177-3AD203B41FA5}">
                      <a16:colId xmlns:a16="http://schemas.microsoft.com/office/drawing/2014/main" val="1317141540"/>
                    </a:ext>
                  </a:extLst>
                </a:gridCol>
              </a:tblGrid>
              <a:tr h="0">
                <a:tc>
                  <a:txBody>
                    <a:bodyPr/>
                    <a:lstStyle/>
                    <a:p>
                      <a:r>
                        <a:rPr lang="en-US" sz="1100" dirty="0"/>
                        <a:t>Helmet shell#2</a:t>
                      </a:r>
                    </a:p>
                  </a:txBody>
                  <a:tcPr anchor="ctr"/>
                </a:tc>
                <a:tc rowSpan="2">
                  <a:txBody>
                    <a:bodyPr/>
                    <a:lstStyle/>
                    <a:p>
                      <a:r>
                        <a:rPr lang="en-US" sz="1100" dirty="0"/>
                        <a:t>This step is to find out how many big ply is needed in order to fill 8mm mold at lower circumference area</a:t>
                      </a:r>
                    </a:p>
                  </a:txBody>
                  <a:tcPr/>
                </a:tc>
                <a:extLst>
                  <a:ext uri="{0D108BD9-81ED-4DB2-BD59-A6C34878D82A}">
                    <a16:rowId xmlns:a16="http://schemas.microsoft.com/office/drawing/2014/main" val="3772104390"/>
                  </a:ext>
                </a:extLst>
              </a:tr>
              <a:tr h="0">
                <a:tc>
                  <a:txBody>
                    <a:bodyPr/>
                    <a:lstStyle/>
                    <a:p>
                      <a:r>
                        <a:rPr lang="en-US" sz="1100" dirty="0"/>
                        <a:t>24 square ply</a:t>
                      </a:r>
                    </a:p>
                  </a:txBody>
                  <a:tcPr anchor="ctr"/>
                </a:tc>
                <a:tc vMerge="1">
                  <a:txBody>
                    <a:bodyPr/>
                    <a:lstStyle/>
                    <a:p>
                      <a:endParaRPr lang="en-US" sz="1200" dirty="0"/>
                    </a:p>
                  </a:txBody>
                  <a:tcPr/>
                </a:tc>
                <a:extLst>
                  <a:ext uri="{0D108BD9-81ED-4DB2-BD59-A6C34878D82A}">
                    <a16:rowId xmlns:a16="http://schemas.microsoft.com/office/drawing/2014/main" val="644965819"/>
                  </a:ext>
                </a:extLst>
              </a:tr>
            </a:tbl>
          </a:graphicData>
        </a:graphic>
      </p:graphicFrame>
      <p:graphicFrame>
        <p:nvGraphicFramePr>
          <p:cNvPr id="25" name="Table 25">
            <a:extLst>
              <a:ext uri="{FF2B5EF4-FFF2-40B4-BE49-F238E27FC236}">
                <a16:creationId xmlns:a16="http://schemas.microsoft.com/office/drawing/2014/main" id="{A065755A-45A1-4906-A722-FF4B626D98DD}"/>
              </a:ext>
            </a:extLst>
          </p:cNvPr>
          <p:cNvGraphicFramePr>
            <a:graphicFrameLocks noGrp="1"/>
          </p:cNvGraphicFramePr>
          <p:nvPr>
            <p:extLst>
              <p:ext uri="{D42A27DB-BD31-4B8C-83A1-F6EECF244321}">
                <p14:modId xmlns:p14="http://schemas.microsoft.com/office/powerpoint/2010/main" val="574880853"/>
              </p:ext>
            </p:extLst>
          </p:nvPr>
        </p:nvGraphicFramePr>
        <p:xfrm>
          <a:off x="3468278" y="4619092"/>
          <a:ext cx="2773062" cy="1767840"/>
        </p:xfrm>
        <a:graphic>
          <a:graphicData uri="http://schemas.openxmlformats.org/drawingml/2006/table">
            <a:tbl>
              <a:tblPr firstRow="1" bandRow="1">
                <a:tableStyleId>{5C22544A-7EE6-4342-B048-85BDC9FD1C3A}</a:tableStyleId>
              </a:tblPr>
              <a:tblGrid>
                <a:gridCol w="1386531">
                  <a:extLst>
                    <a:ext uri="{9D8B030D-6E8A-4147-A177-3AD203B41FA5}">
                      <a16:colId xmlns:a16="http://schemas.microsoft.com/office/drawing/2014/main" val="1010487557"/>
                    </a:ext>
                  </a:extLst>
                </a:gridCol>
                <a:gridCol w="1386531">
                  <a:extLst>
                    <a:ext uri="{9D8B030D-6E8A-4147-A177-3AD203B41FA5}">
                      <a16:colId xmlns:a16="http://schemas.microsoft.com/office/drawing/2014/main" val="737171437"/>
                    </a:ext>
                  </a:extLst>
                </a:gridCol>
              </a:tblGrid>
              <a:tr h="153870">
                <a:tc>
                  <a:txBody>
                    <a:bodyPr/>
                    <a:lstStyle/>
                    <a:p>
                      <a:r>
                        <a:rPr lang="en-US" sz="1100" dirty="0"/>
                        <a:t>Helmet shell#4</a:t>
                      </a:r>
                    </a:p>
                  </a:txBody>
                  <a:tcPr/>
                </a:tc>
                <a:tc rowSpan="6">
                  <a:txBody>
                    <a:bodyPr/>
                    <a:lstStyle/>
                    <a:p>
                      <a:r>
                        <a:rPr lang="en-US" sz="1100" dirty="0"/>
                        <a:t>From the helmet shell#2 thickness measurement, we estimated that in order to fill the crown to be 8mm thick, we probably need 8 filler plies i.e. total ply counts at crown is 33 plies</a:t>
                      </a:r>
                    </a:p>
                  </a:txBody>
                  <a:tcPr/>
                </a:tc>
                <a:extLst>
                  <a:ext uri="{0D108BD9-81ED-4DB2-BD59-A6C34878D82A}">
                    <a16:rowId xmlns:a16="http://schemas.microsoft.com/office/drawing/2014/main" val="548584132"/>
                  </a:ext>
                </a:extLst>
              </a:tr>
              <a:tr h="205886">
                <a:tc>
                  <a:txBody>
                    <a:bodyPr/>
                    <a:lstStyle/>
                    <a:p>
                      <a:r>
                        <a:rPr lang="en-US" sz="1100" dirty="0"/>
                        <a:t>24 square ply</a:t>
                      </a:r>
                    </a:p>
                  </a:txBody>
                  <a:tcPr/>
                </a:tc>
                <a:tc vMerge="1">
                  <a:txBody>
                    <a:bodyPr/>
                    <a:lstStyle/>
                    <a:p>
                      <a:endParaRPr lang="en-US" dirty="0"/>
                    </a:p>
                  </a:txBody>
                  <a:tcPr/>
                </a:tc>
                <a:extLst>
                  <a:ext uri="{0D108BD9-81ED-4DB2-BD59-A6C34878D82A}">
                    <a16:rowId xmlns:a16="http://schemas.microsoft.com/office/drawing/2014/main" val="1941196832"/>
                  </a:ext>
                </a:extLst>
              </a:tr>
              <a:tr h="205886">
                <a:tc>
                  <a:txBody>
                    <a:bodyPr/>
                    <a:lstStyle/>
                    <a:p>
                      <a:r>
                        <a:rPr lang="en-US" sz="1100" dirty="0"/>
                        <a:t>3 ply D=360mm</a:t>
                      </a:r>
                    </a:p>
                  </a:txBody>
                  <a:tcPr/>
                </a:tc>
                <a:tc vMerge="1">
                  <a:txBody>
                    <a:bodyPr/>
                    <a:lstStyle/>
                    <a:p>
                      <a:endParaRPr lang="en-US" dirty="0"/>
                    </a:p>
                  </a:txBody>
                  <a:tcPr/>
                </a:tc>
                <a:extLst>
                  <a:ext uri="{0D108BD9-81ED-4DB2-BD59-A6C34878D82A}">
                    <a16:rowId xmlns:a16="http://schemas.microsoft.com/office/drawing/2014/main" val="2563993910"/>
                  </a:ext>
                </a:extLst>
              </a:tr>
              <a:tr h="205886">
                <a:tc>
                  <a:txBody>
                    <a:bodyPr/>
                    <a:lstStyle/>
                    <a:p>
                      <a:r>
                        <a:rPr lang="en-US" sz="1100" dirty="0"/>
                        <a:t>2 ply D=280mm</a:t>
                      </a:r>
                    </a:p>
                  </a:txBody>
                  <a:tcPr/>
                </a:tc>
                <a:tc vMerge="1">
                  <a:txBody>
                    <a:bodyPr/>
                    <a:lstStyle/>
                    <a:p>
                      <a:endParaRPr lang="en-US" dirty="0"/>
                    </a:p>
                  </a:txBody>
                  <a:tcPr/>
                </a:tc>
                <a:extLst>
                  <a:ext uri="{0D108BD9-81ED-4DB2-BD59-A6C34878D82A}">
                    <a16:rowId xmlns:a16="http://schemas.microsoft.com/office/drawing/2014/main" val="3979171275"/>
                  </a:ext>
                </a:extLst>
              </a:tr>
              <a:tr h="205886">
                <a:tc>
                  <a:txBody>
                    <a:bodyPr/>
                    <a:lstStyle/>
                    <a:p>
                      <a:r>
                        <a:rPr lang="en-US" sz="1100" dirty="0"/>
                        <a:t>2 ply D=200mm</a:t>
                      </a:r>
                    </a:p>
                  </a:txBody>
                  <a:tcPr/>
                </a:tc>
                <a:tc vMerge="1">
                  <a:txBody>
                    <a:bodyPr/>
                    <a:lstStyle/>
                    <a:p>
                      <a:endParaRPr lang="en-US" dirty="0"/>
                    </a:p>
                  </a:txBody>
                  <a:tcPr/>
                </a:tc>
                <a:extLst>
                  <a:ext uri="{0D108BD9-81ED-4DB2-BD59-A6C34878D82A}">
                    <a16:rowId xmlns:a16="http://schemas.microsoft.com/office/drawing/2014/main" val="4254552499"/>
                  </a:ext>
                </a:extLst>
              </a:tr>
              <a:tr h="205886">
                <a:tc>
                  <a:txBody>
                    <a:bodyPr/>
                    <a:lstStyle/>
                    <a:p>
                      <a:r>
                        <a:rPr lang="en-US" sz="1100" dirty="0"/>
                        <a:t>1 ply D=160mm</a:t>
                      </a:r>
                    </a:p>
                  </a:txBody>
                  <a:tcPr/>
                </a:tc>
                <a:tc vMerge="1">
                  <a:txBody>
                    <a:bodyPr/>
                    <a:lstStyle/>
                    <a:p>
                      <a:endParaRPr lang="en-US" dirty="0"/>
                    </a:p>
                  </a:txBody>
                  <a:tcPr/>
                </a:tc>
                <a:extLst>
                  <a:ext uri="{0D108BD9-81ED-4DB2-BD59-A6C34878D82A}">
                    <a16:rowId xmlns:a16="http://schemas.microsoft.com/office/drawing/2014/main" val="948699383"/>
                  </a:ext>
                </a:extLst>
              </a:tr>
            </a:tbl>
          </a:graphicData>
        </a:graphic>
      </p:graphicFrame>
      <p:pic>
        <p:nvPicPr>
          <p:cNvPr id="3" name="Picture 2">
            <a:extLst>
              <a:ext uri="{FF2B5EF4-FFF2-40B4-BE49-F238E27FC236}">
                <a16:creationId xmlns:a16="http://schemas.microsoft.com/office/drawing/2014/main" id="{C4C432D4-A193-49C1-813E-4807CD9E49C9}"/>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9029313" y="2027992"/>
            <a:ext cx="2860670" cy="2589376"/>
          </a:xfrm>
          <a:prstGeom prst="rect">
            <a:avLst/>
          </a:prstGeom>
        </p:spPr>
      </p:pic>
      <p:graphicFrame>
        <p:nvGraphicFramePr>
          <p:cNvPr id="24" name="Table 23">
            <a:extLst>
              <a:ext uri="{FF2B5EF4-FFF2-40B4-BE49-F238E27FC236}">
                <a16:creationId xmlns:a16="http://schemas.microsoft.com/office/drawing/2014/main" id="{C4BA718F-79A4-4E36-90F8-4518111A188F}"/>
              </a:ext>
            </a:extLst>
          </p:cNvPr>
          <p:cNvGraphicFramePr>
            <a:graphicFrameLocks noGrp="1"/>
          </p:cNvGraphicFramePr>
          <p:nvPr>
            <p:extLst>
              <p:ext uri="{D42A27DB-BD31-4B8C-83A1-F6EECF244321}">
                <p14:modId xmlns:p14="http://schemas.microsoft.com/office/powerpoint/2010/main" val="998153437"/>
              </p:ext>
            </p:extLst>
          </p:nvPr>
        </p:nvGraphicFramePr>
        <p:xfrm>
          <a:off x="9116924" y="4072628"/>
          <a:ext cx="2773058" cy="2773680"/>
        </p:xfrm>
        <a:graphic>
          <a:graphicData uri="http://schemas.openxmlformats.org/drawingml/2006/table">
            <a:tbl>
              <a:tblPr firstRow="1" bandRow="1">
                <a:tableStyleId>{5C22544A-7EE6-4342-B048-85BDC9FD1C3A}</a:tableStyleId>
              </a:tblPr>
              <a:tblGrid>
                <a:gridCol w="1386529">
                  <a:extLst>
                    <a:ext uri="{9D8B030D-6E8A-4147-A177-3AD203B41FA5}">
                      <a16:colId xmlns:a16="http://schemas.microsoft.com/office/drawing/2014/main" val="1010487557"/>
                    </a:ext>
                  </a:extLst>
                </a:gridCol>
                <a:gridCol w="1386529">
                  <a:extLst>
                    <a:ext uri="{9D8B030D-6E8A-4147-A177-3AD203B41FA5}">
                      <a16:colId xmlns:a16="http://schemas.microsoft.com/office/drawing/2014/main" val="737171437"/>
                    </a:ext>
                  </a:extLst>
                </a:gridCol>
              </a:tblGrid>
              <a:tr h="275746">
                <a:tc>
                  <a:txBody>
                    <a:bodyPr/>
                    <a:lstStyle/>
                    <a:p>
                      <a:r>
                        <a:rPr lang="en-US" sz="1100" dirty="0"/>
                        <a:t>Helmet shell#29</a:t>
                      </a:r>
                    </a:p>
                  </a:txBody>
                  <a:tcPr/>
                </a:tc>
                <a:tc rowSpan="7">
                  <a:txBody>
                    <a:bodyPr/>
                    <a:lstStyle/>
                    <a:p>
                      <a:r>
                        <a:rPr lang="en-US" sz="1100" dirty="0"/>
                        <a:t>From the helmet shell#28, we observed that the 8mm-thick mold is overfilled at the crown area so that we took 1 ply each out from D=210mm and D=160mm circles. It turns out the thickness at lower circumference is around 8mm but crown became 7.5mm</a:t>
                      </a:r>
                    </a:p>
                  </a:txBody>
                  <a:tcPr/>
                </a:tc>
                <a:extLst>
                  <a:ext uri="{0D108BD9-81ED-4DB2-BD59-A6C34878D82A}">
                    <a16:rowId xmlns:a16="http://schemas.microsoft.com/office/drawing/2014/main" val="548584132"/>
                  </a:ext>
                </a:extLst>
              </a:tr>
              <a:tr h="275746">
                <a:tc>
                  <a:txBody>
                    <a:bodyPr/>
                    <a:lstStyle/>
                    <a:p>
                      <a:r>
                        <a:rPr lang="en-US" sz="1100" dirty="0"/>
                        <a:t>25 square ply</a:t>
                      </a:r>
                    </a:p>
                  </a:txBody>
                  <a:tcPr/>
                </a:tc>
                <a:tc vMerge="1">
                  <a:txBody>
                    <a:bodyPr/>
                    <a:lstStyle/>
                    <a:p>
                      <a:endParaRPr lang="en-US" dirty="0"/>
                    </a:p>
                  </a:txBody>
                  <a:tcPr/>
                </a:tc>
                <a:extLst>
                  <a:ext uri="{0D108BD9-81ED-4DB2-BD59-A6C34878D82A}">
                    <a16:rowId xmlns:a16="http://schemas.microsoft.com/office/drawing/2014/main" val="1941196832"/>
                  </a:ext>
                </a:extLst>
              </a:tr>
              <a:tr h="275746">
                <a:tc>
                  <a:txBody>
                    <a:bodyPr/>
                    <a:lstStyle/>
                    <a:p>
                      <a:r>
                        <a:rPr lang="en-US" sz="1100" dirty="0"/>
                        <a:t>2 ply D=360mm</a:t>
                      </a:r>
                    </a:p>
                  </a:txBody>
                  <a:tcPr/>
                </a:tc>
                <a:tc vMerge="1">
                  <a:txBody>
                    <a:bodyPr/>
                    <a:lstStyle/>
                    <a:p>
                      <a:endParaRPr lang="en-US" dirty="0"/>
                    </a:p>
                  </a:txBody>
                  <a:tcPr/>
                </a:tc>
                <a:extLst>
                  <a:ext uri="{0D108BD9-81ED-4DB2-BD59-A6C34878D82A}">
                    <a16:rowId xmlns:a16="http://schemas.microsoft.com/office/drawing/2014/main" val="2563993910"/>
                  </a:ext>
                </a:extLst>
              </a:tr>
              <a:tr h="275746">
                <a:tc>
                  <a:txBody>
                    <a:bodyPr/>
                    <a:lstStyle/>
                    <a:p>
                      <a:r>
                        <a:rPr lang="en-US" sz="1100" dirty="0"/>
                        <a:t>2 ply D=300mm</a:t>
                      </a:r>
                    </a:p>
                  </a:txBody>
                  <a:tcPr/>
                </a:tc>
                <a:tc vMerge="1">
                  <a:txBody>
                    <a:bodyPr/>
                    <a:lstStyle/>
                    <a:p>
                      <a:endParaRPr lang="en-US" dirty="0"/>
                    </a:p>
                  </a:txBody>
                  <a:tcPr/>
                </a:tc>
                <a:extLst>
                  <a:ext uri="{0D108BD9-81ED-4DB2-BD59-A6C34878D82A}">
                    <a16:rowId xmlns:a16="http://schemas.microsoft.com/office/drawing/2014/main" val="3979171275"/>
                  </a:ext>
                </a:extLst>
              </a:tr>
              <a:tr h="275746">
                <a:tc>
                  <a:txBody>
                    <a:bodyPr/>
                    <a:lstStyle/>
                    <a:p>
                      <a:r>
                        <a:rPr lang="en-US" sz="1100" dirty="0"/>
                        <a:t>2 ply D=260mm</a:t>
                      </a:r>
                    </a:p>
                  </a:txBody>
                  <a:tcPr/>
                </a:tc>
                <a:tc vMerge="1">
                  <a:txBody>
                    <a:bodyPr/>
                    <a:lstStyle/>
                    <a:p>
                      <a:endParaRPr lang="en-US" dirty="0"/>
                    </a:p>
                  </a:txBody>
                  <a:tcPr/>
                </a:tc>
                <a:extLst>
                  <a:ext uri="{0D108BD9-81ED-4DB2-BD59-A6C34878D82A}">
                    <a16:rowId xmlns:a16="http://schemas.microsoft.com/office/drawing/2014/main" val="4254552499"/>
                  </a:ext>
                </a:extLst>
              </a:tr>
              <a:tr h="275746">
                <a:tc>
                  <a:txBody>
                    <a:bodyPr/>
                    <a:lstStyle/>
                    <a:p>
                      <a:r>
                        <a:rPr lang="en-US" sz="1100" dirty="0"/>
                        <a:t>1 ply D=210mm</a:t>
                      </a:r>
                    </a:p>
                  </a:txBody>
                  <a:tcPr/>
                </a:tc>
                <a:tc vMerge="1">
                  <a:txBody>
                    <a:bodyPr/>
                    <a:lstStyle/>
                    <a:p>
                      <a:endParaRPr lang="en-US" dirty="0"/>
                    </a:p>
                  </a:txBody>
                  <a:tcPr/>
                </a:tc>
                <a:extLst>
                  <a:ext uri="{0D108BD9-81ED-4DB2-BD59-A6C34878D82A}">
                    <a16:rowId xmlns:a16="http://schemas.microsoft.com/office/drawing/2014/main" val="948699383"/>
                  </a:ext>
                </a:extLst>
              </a:tr>
              <a:tr h="1119204">
                <a:tc>
                  <a:txBody>
                    <a:bodyPr/>
                    <a:lstStyle/>
                    <a:p>
                      <a:r>
                        <a:rPr lang="en-US" sz="1100" dirty="0"/>
                        <a:t>1 ply D=160mm</a:t>
                      </a:r>
                    </a:p>
                  </a:txBody>
                  <a:tcPr/>
                </a:tc>
                <a:tc vMerge="1">
                  <a:txBody>
                    <a:bodyPr/>
                    <a:lstStyle/>
                    <a:p>
                      <a:endParaRPr lang="en-US" sz="1200" dirty="0"/>
                    </a:p>
                  </a:txBody>
                  <a:tcPr/>
                </a:tc>
                <a:extLst>
                  <a:ext uri="{0D108BD9-81ED-4DB2-BD59-A6C34878D82A}">
                    <a16:rowId xmlns:a16="http://schemas.microsoft.com/office/drawing/2014/main" val="2226550422"/>
                  </a:ext>
                </a:extLst>
              </a:tr>
            </a:tbl>
          </a:graphicData>
        </a:graphic>
      </p:graphicFrame>
      <p:graphicFrame>
        <p:nvGraphicFramePr>
          <p:cNvPr id="26" name="Table 25">
            <a:extLst>
              <a:ext uri="{FF2B5EF4-FFF2-40B4-BE49-F238E27FC236}">
                <a16:creationId xmlns:a16="http://schemas.microsoft.com/office/drawing/2014/main" id="{01DE5978-23FC-4525-AB19-60BCFD8DE591}"/>
              </a:ext>
            </a:extLst>
          </p:cNvPr>
          <p:cNvGraphicFramePr>
            <a:graphicFrameLocks noGrp="1"/>
          </p:cNvGraphicFramePr>
          <p:nvPr>
            <p:extLst>
              <p:ext uri="{D42A27DB-BD31-4B8C-83A1-F6EECF244321}">
                <p14:modId xmlns:p14="http://schemas.microsoft.com/office/powerpoint/2010/main" val="3563456160"/>
              </p:ext>
            </p:extLst>
          </p:nvPr>
        </p:nvGraphicFramePr>
        <p:xfrm>
          <a:off x="6275426" y="4072628"/>
          <a:ext cx="2773058" cy="2773680"/>
        </p:xfrm>
        <a:graphic>
          <a:graphicData uri="http://schemas.openxmlformats.org/drawingml/2006/table">
            <a:tbl>
              <a:tblPr firstRow="1" bandRow="1">
                <a:tableStyleId>{5C22544A-7EE6-4342-B048-85BDC9FD1C3A}</a:tableStyleId>
              </a:tblPr>
              <a:tblGrid>
                <a:gridCol w="1386529">
                  <a:extLst>
                    <a:ext uri="{9D8B030D-6E8A-4147-A177-3AD203B41FA5}">
                      <a16:colId xmlns:a16="http://schemas.microsoft.com/office/drawing/2014/main" val="1010487557"/>
                    </a:ext>
                  </a:extLst>
                </a:gridCol>
                <a:gridCol w="1386529">
                  <a:extLst>
                    <a:ext uri="{9D8B030D-6E8A-4147-A177-3AD203B41FA5}">
                      <a16:colId xmlns:a16="http://schemas.microsoft.com/office/drawing/2014/main" val="737171437"/>
                    </a:ext>
                  </a:extLst>
                </a:gridCol>
              </a:tblGrid>
              <a:tr h="205886">
                <a:tc>
                  <a:txBody>
                    <a:bodyPr/>
                    <a:lstStyle/>
                    <a:p>
                      <a:r>
                        <a:rPr lang="en-US" sz="1100" dirty="0"/>
                        <a:t>Helmet shell#28</a:t>
                      </a:r>
                    </a:p>
                  </a:txBody>
                  <a:tcPr/>
                </a:tc>
                <a:tc rowSpan="7">
                  <a:txBody>
                    <a:bodyPr/>
                    <a:lstStyle/>
                    <a:p>
                      <a:r>
                        <a:rPr lang="en-US" sz="1100" dirty="0"/>
                        <a:t>From the helmet shell#4, we observed that the 8mm-thick mold is underfilled so that we added more filler plies and based on more gradual-change diameters. But we are now overfilling the mold which we will take 1 ply each out from D=210mm and D=160mm circles</a:t>
                      </a:r>
                    </a:p>
                  </a:txBody>
                  <a:tcPr/>
                </a:tc>
                <a:extLst>
                  <a:ext uri="{0D108BD9-81ED-4DB2-BD59-A6C34878D82A}">
                    <a16:rowId xmlns:a16="http://schemas.microsoft.com/office/drawing/2014/main" val="548584132"/>
                  </a:ext>
                </a:extLst>
              </a:tr>
              <a:tr h="205886">
                <a:tc>
                  <a:txBody>
                    <a:bodyPr/>
                    <a:lstStyle/>
                    <a:p>
                      <a:r>
                        <a:rPr lang="en-US" sz="1100" dirty="0"/>
                        <a:t>25 square ply</a:t>
                      </a:r>
                    </a:p>
                  </a:txBody>
                  <a:tcPr/>
                </a:tc>
                <a:tc vMerge="1">
                  <a:txBody>
                    <a:bodyPr/>
                    <a:lstStyle/>
                    <a:p>
                      <a:endParaRPr lang="en-US" dirty="0"/>
                    </a:p>
                  </a:txBody>
                  <a:tcPr/>
                </a:tc>
                <a:extLst>
                  <a:ext uri="{0D108BD9-81ED-4DB2-BD59-A6C34878D82A}">
                    <a16:rowId xmlns:a16="http://schemas.microsoft.com/office/drawing/2014/main" val="1941196832"/>
                  </a:ext>
                </a:extLst>
              </a:tr>
              <a:tr h="205886">
                <a:tc>
                  <a:txBody>
                    <a:bodyPr/>
                    <a:lstStyle/>
                    <a:p>
                      <a:r>
                        <a:rPr lang="en-US" sz="1100" dirty="0"/>
                        <a:t>2 ply D=360mm</a:t>
                      </a:r>
                    </a:p>
                  </a:txBody>
                  <a:tcPr/>
                </a:tc>
                <a:tc vMerge="1">
                  <a:txBody>
                    <a:bodyPr/>
                    <a:lstStyle/>
                    <a:p>
                      <a:endParaRPr lang="en-US" dirty="0"/>
                    </a:p>
                  </a:txBody>
                  <a:tcPr/>
                </a:tc>
                <a:extLst>
                  <a:ext uri="{0D108BD9-81ED-4DB2-BD59-A6C34878D82A}">
                    <a16:rowId xmlns:a16="http://schemas.microsoft.com/office/drawing/2014/main" val="2563993910"/>
                  </a:ext>
                </a:extLst>
              </a:tr>
              <a:tr h="205886">
                <a:tc>
                  <a:txBody>
                    <a:bodyPr/>
                    <a:lstStyle/>
                    <a:p>
                      <a:r>
                        <a:rPr lang="en-US" sz="1100" dirty="0"/>
                        <a:t>2 ply D=300mm</a:t>
                      </a:r>
                    </a:p>
                  </a:txBody>
                  <a:tcPr/>
                </a:tc>
                <a:tc vMerge="1">
                  <a:txBody>
                    <a:bodyPr/>
                    <a:lstStyle/>
                    <a:p>
                      <a:endParaRPr lang="en-US" dirty="0"/>
                    </a:p>
                  </a:txBody>
                  <a:tcPr/>
                </a:tc>
                <a:extLst>
                  <a:ext uri="{0D108BD9-81ED-4DB2-BD59-A6C34878D82A}">
                    <a16:rowId xmlns:a16="http://schemas.microsoft.com/office/drawing/2014/main" val="3979171275"/>
                  </a:ext>
                </a:extLst>
              </a:tr>
              <a:tr h="205886">
                <a:tc>
                  <a:txBody>
                    <a:bodyPr/>
                    <a:lstStyle/>
                    <a:p>
                      <a:r>
                        <a:rPr lang="en-US" sz="1100" dirty="0"/>
                        <a:t>2 ply D=260mm</a:t>
                      </a:r>
                    </a:p>
                  </a:txBody>
                  <a:tcPr/>
                </a:tc>
                <a:tc vMerge="1">
                  <a:txBody>
                    <a:bodyPr/>
                    <a:lstStyle/>
                    <a:p>
                      <a:endParaRPr lang="en-US" dirty="0"/>
                    </a:p>
                  </a:txBody>
                  <a:tcPr/>
                </a:tc>
                <a:extLst>
                  <a:ext uri="{0D108BD9-81ED-4DB2-BD59-A6C34878D82A}">
                    <a16:rowId xmlns:a16="http://schemas.microsoft.com/office/drawing/2014/main" val="4254552499"/>
                  </a:ext>
                </a:extLst>
              </a:tr>
              <a:tr h="205886">
                <a:tc>
                  <a:txBody>
                    <a:bodyPr/>
                    <a:lstStyle/>
                    <a:p>
                      <a:r>
                        <a:rPr lang="en-US" sz="1100" dirty="0"/>
                        <a:t>2 ply D=210mm</a:t>
                      </a:r>
                    </a:p>
                  </a:txBody>
                  <a:tcPr/>
                </a:tc>
                <a:tc vMerge="1">
                  <a:txBody>
                    <a:bodyPr/>
                    <a:lstStyle/>
                    <a:p>
                      <a:endParaRPr lang="en-US" dirty="0"/>
                    </a:p>
                  </a:txBody>
                  <a:tcPr/>
                </a:tc>
                <a:extLst>
                  <a:ext uri="{0D108BD9-81ED-4DB2-BD59-A6C34878D82A}">
                    <a16:rowId xmlns:a16="http://schemas.microsoft.com/office/drawing/2014/main" val="948699383"/>
                  </a:ext>
                </a:extLst>
              </a:tr>
              <a:tr h="205886">
                <a:tc>
                  <a:txBody>
                    <a:bodyPr/>
                    <a:lstStyle/>
                    <a:p>
                      <a:r>
                        <a:rPr lang="en-US" sz="1100" dirty="0"/>
                        <a:t>2 ply D=160mm</a:t>
                      </a:r>
                    </a:p>
                  </a:txBody>
                  <a:tcPr/>
                </a:tc>
                <a:tc vMerge="1">
                  <a:txBody>
                    <a:bodyPr/>
                    <a:lstStyle/>
                    <a:p>
                      <a:endParaRPr lang="en-US" sz="1200" dirty="0"/>
                    </a:p>
                  </a:txBody>
                  <a:tcPr/>
                </a:tc>
                <a:extLst>
                  <a:ext uri="{0D108BD9-81ED-4DB2-BD59-A6C34878D82A}">
                    <a16:rowId xmlns:a16="http://schemas.microsoft.com/office/drawing/2014/main" val="2226550422"/>
                  </a:ext>
                </a:extLst>
              </a:tr>
            </a:tbl>
          </a:graphicData>
        </a:graphic>
      </p:graphicFrame>
      <p:sp>
        <p:nvSpPr>
          <p:cNvPr id="4" name="TextBox 3">
            <a:extLst>
              <a:ext uri="{FF2B5EF4-FFF2-40B4-BE49-F238E27FC236}">
                <a16:creationId xmlns:a16="http://schemas.microsoft.com/office/drawing/2014/main" id="{B2BB5E46-959B-415B-8591-A60443A98CC6}"/>
              </a:ext>
            </a:extLst>
          </p:cNvPr>
          <p:cNvSpPr txBox="1"/>
          <p:nvPr/>
        </p:nvSpPr>
        <p:spPr>
          <a:xfrm>
            <a:off x="3397093" y="6470704"/>
            <a:ext cx="1374094" cy="369332"/>
          </a:xfrm>
          <a:prstGeom prst="rect">
            <a:avLst/>
          </a:prstGeom>
          <a:noFill/>
        </p:spPr>
        <p:txBody>
          <a:bodyPr wrap="none" rtlCol="0">
            <a:spAutoFit/>
          </a:bodyPr>
          <a:lstStyle/>
          <a:p>
            <a:r>
              <a:rPr lang="en-US" dirty="0"/>
              <a:t>V</a:t>
            </a:r>
            <a:r>
              <a:rPr lang="en-US" baseline="-25000" dirty="0"/>
              <a:t>50</a:t>
            </a:r>
            <a:r>
              <a:rPr lang="en-US" dirty="0"/>
              <a:t>=684m/s</a:t>
            </a:r>
          </a:p>
        </p:txBody>
      </p:sp>
      <p:sp>
        <p:nvSpPr>
          <p:cNvPr id="16" name="TextBox 15">
            <a:extLst>
              <a:ext uri="{FF2B5EF4-FFF2-40B4-BE49-F238E27FC236}">
                <a16:creationId xmlns:a16="http://schemas.microsoft.com/office/drawing/2014/main" id="{76AAC3DF-63A3-4C6A-9046-ACB25061771A}"/>
              </a:ext>
            </a:extLst>
          </p:cNvPr>
          <p:cNvSpPr txBox="1"/>
          <p:nvPr/>
        </p:nvSpPr>
        <p:spPr>
          <a:xfrm>
            <a:off x="6204505" y="6470704"/>
            <a:ext cx="1374094" cy="369332"/>
          </a:xfrm>
          <a:prstGeom prst="rect">
            <a:avLst/>
          </a:prstGeom>
          <a:noFill/>
        </p:spPr>
        <p:txBody>
          <a:bodyPr wrap="none" rtlCol="0">
            <a:spAutoFit/>
          </a:bodyPr>
          <a:lstStyle/>
          <a:p>
            <a:r>
              <a:rPr lang="en-US" dirty="0"/>
              <a:t>V</a:t>
            </a:r>
            <a:r>
              <a:rPr lang="en-US" baseline="-25000" dirty="0"/>
              <a:t>50</a:t>
            </a:r>
            <a:r>
              <a:rPr lang="en-US" dirty="0"/>
              <a:t>=706m/s</a:t>
            </a:r>
          </a:p>
        </p:txBody>
      </p:sp>
      <p:sp>
        <p:nvSpPr>
          <p:cNvPr id="19" name="TextBox 18">
            <a:extLst>
              <a:ext uri="{FF2B5EF4-FFF2-40B4-BE49-F238E27FC236}">
                <a16:creationId xmlns:a16="http://schemas.microsoft.com/office/drawing/2014/main" id="{BB99A4EF-0871-493E-A6D9-409AABC16C8E}"/>
              </a:ext>
            </a:extLst>
          </p:cNvPr>
          <p:cNvSpPr txBox="1"/>
          <p:nvPr/>
        </p:nvSpPr>
        <p:spPr>
          <a:xfrm>
            <a:off x="9082570" y="6470704"/>
            <a:ext cx="1374094" cy="369332"/>
          </a:xfrm>
          <a:prstGeom prst="rect">
            <a:avLst/>
          </a:prstGeom>
          <a:noFill/>
        </p:spPr>
        <p:txBody>
          <a:bodyPr wrap="none" rtlCol="0">
            <a:spAutoFit/>
          </a:bodyPr>
          <a:lstStyle/>
          <a:p>
            <a:r>
              <a:rPr lang="en-US" dirty="0"/>
              <a:t>V</a:t>
            </a:r>
            <a:r>
              <a:rPr lang="en-US" baseline="-25000" dirty="0"/>
              <a:t>50</a:t>
            </a:r>
            <a:r>
              <a:rPr lang="en-US" dirty="0"/>
              <a:t>=715m/s</a:t>
            </a:r>
          </a:p>
        </p:txBody>
      </p:sp>
    </p:spTree>
    <p:extLst>
      <p:ext uri="{BB962C8B-B14F-4D97-AF65-F5344CB8AC3E}">
        <p14:creationId xmlns:p14="http://schemas.microsoft.com/office/powerpoint/2010/main" val="731147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DA03EE-93BB-452A-A09B-BE0738A38F77}"/>
              </a:ext>
            </a:extLst>
          </p:cNvPr>
          <p:cNvSpPr>
            <a:spLocks noGrp="1"/>
          </p:cNvSpPr>
          <p:nvPr>
            <p:ph type="title"/>
          </p:nvPr>
        </p:nvSpPr>
        <p:spPr/>
        <p:txBody>
          <a:bodyPr/>
          <a:lstStyle/>
          <a:p>
            <a:r>
              <a:rPr lang="en-US" dirty="0"/>
              <a:t>B</a:t>
            </a:r>
            <a:r>
              <a:rPr lang="en-US" cap="none" dirty="0"/>
              <a:t>allistic performance comparison</a:t>
            </a:r>
          </a:p>
        </p:txBody>
      </p:sp>
      <p:sp>
        <p:nvSpPr>
          <p:cNvPr id="5" name="Slide Number Placeholder 4">
            <a:extLst>
              <a:ext uri="{FF2B5EF4-FFF2-40B4-BE49-F238E27FC236}">
                <a16:creationId xmlns:a16="http://schemas.microsoft.com/office/drawing/2014/main" id="{808E32F7-7CD7-4777-A0C2-FF965912C259}"/>
              </a:ext>
            </a:extLst>
          </p:cNvPr>
          <p:cNvSpPr>
            <a:spLocks noGrp="1"/>
          </p:cNvSpPr>
          <p:nvPr>
            <p:ph type="sldNum" sz="quarter" idx="12"/>
          </p:nvPr>
        </p:nvSpPr>
        <p:spPr>
          <a:xfrm>
            <a:off x="8772387" y="6369604"/>
            <a:ext cx="973667" cy="274320"/>
          </a:xfrm>
        </p:spPr>
        <p:txBody>
          <a:bodyPr/>
          <a:lstStyle/>
          <a:p>
            <a:pPr>
              <a:defRPr/>
            </a:pPr>
            <a:r>
              <a:rPr lang="en-US">
                <a:solidFill>
                  <a:srgbClr val="5F5F5F"/>
                </a:solidFill>
              </a:rPr>
              <a:t>Page </a:t>
            </a:r>
            <a:fld id="{FF80460D-7C07-4C6B-80D6-EC0075357379}" type="slidenum">
              <a:rPr lang="en-US" smtClean="0">
                <a:solidFill>
                  <a:srgbClr val="5F5F5F"/>
                </a:solidFill>
              </a:rPr>
              <a:pPr>
                <a:defRPr/>
              </a:pPr>
              <a:t>8</a:t>
            </a:fld>
            <a:endParaRPr lang="en-US" dirty="0">
              <a:solidFill>
                <a:srgbClr val="5F5F5F"/>
              </a:solidFill>
            </a:endParaRPr>
          </a:p>
        </p:txBody>
      </p:sp>
      <p:sp>
        <p:nvSpPr>
          <p:cNvPr id="22" name="TextBox 21">
            <a:extLst>
              <a:ext uri="{FF2B5EF4-FFF2-40B4-BE49-F238E27FC236}">
                <a16:creationId xmlns:a16="http://schemas.microsoft.com/office/drawing/2014/main" id="{661EC431-6346-4632-94B5-98ECCCC7862C}"/>
              </a:ext>
            </a:extLst>
          </p:cNvPr>
          <p:cNvSpPr txBox="1"/>
          <p:nvPr/>
        </p:nvSpPr>
        <p:spPr>
          <a:xfrm>
            <a:off x="7248055" y="2185089"/>
            <a:ext cx="1662506" cy="646331"/>
          </a:xfrm>
          <a:prstGeom prst="rect">
            <a:avLst/>
          </a:prstGeom>
          <a:noFill/>
        </p:spPr>
        <p:txBody>
          <a:bodyPr wrap="square" rtlCol="0">
            <a:spAutoFit/>
          </a:bodyPr>
          <a:lstStyle/>
          <a:p>
            <a:r>
              <a:rPr lang="en-US" u="sng" dirty="0"/>
              <a:t>8mm HB30 helmet shell#29</a:t>
            </a:r>
          </a:p>
        </p:txBody>
      </p:sp>
      <p:sp>
        <p:nvSpPr>
          <p:cNvPr id="38" name="TextBox 37">
            <a:extLst>
              <a:ext uri="{FF2B5EF4-FFF2-40B4-BE49-F238E27FC236}">
                <a16:creationId xmlns:a16="http://schemas.microsoft.com/office/drawing/2014/main" id="{018BECEE-C0D0-4E5A-8E91-6A26E5271C39}"/>
              </a:ext>
            </a:extLst>
          </p:cNvPr>
          <p:cNvSpPr txBox="1"/>
          <p:nvPr/>
        </p:nvSpPr>
        <p:spPr>
          <a:xfrm>
            <a:off x="6143305" y="5237776"/>
            <a:ext cx="3819297" cy="461665"/>
          </a:xfrm>
          <a:prstGeom prst="rect">
            <a:avLst/>
          </a:prstGeom>
          <a:noFill/>
        </p:spPr>
        <p:txBody>
          <a:bodyPr wrap="square" rtlCol="0">
            <a:spAutoFit/>
          </a:bodyPr>
          <a:lstStyle/>
          <a:p>
            <a:r>
              <a:rPr lang="en-US" sz="1200" dirty="0"/>
              <a:t>V</a:t>
            </a:r>
            <a:r>
              <a:rPr lang="en-US" sz="1200" baseline="-25000" dirty="0"/>
              <a:t>50</a:t>
            </a:r>
            <a:r>
              <a:rPr lang="en-US" sz="1200" dirty="0"/>
              <a:t> test result against 1.1g FSP</a:t>
            </a:r>
          </a:p>
          <a:p>
            <a:r>
              <a:rPr lang="en-US" sz="1200" dirty="0"/>
              <a:t>12 shots were conducted </a:t>
            </a:r>
          </a:p>
        </p:txBody>
      </p:sp>
      <p:graphicFrame>
        <p:nvGraphicFramePr>
          <p:cNvPr id="23" name="Table 22">
            <a:extLst>
              <a:ext uri="{FF2B5EF4-FFF2-40B4-BE49-F238E27FC236}">
                <a16:creationId xmlns:a16="http://schemas.microsoft.com/office/drawing/2014/main" id="{4E4F974F-E163-4682-AB5B-2766D8E9472F}"/>
              </a:ext>
            </a:extLst>
          </p:cNvPr>
          <p:cNvGraphicFramePr>
            <a:graphicFrameLocks noGrp="1"/>
          </p:cNvGraphicFramePr>
          <p:nvPr>
            <p:extLst>
              <p:ext uri="{D42A27DB-BD31-4B8C-83A1-F6EECF244321}">
                <p14:modId xmlns:p14="http://schemas.microsoft.com/office/powerpoint/2010/main" val="3672001448"/>
              </p:ext>
            </p:extLst>
          </p:nvPr>
        </p:nvGraphicFramePr>
        <p:xfrm>
          <a:off x="6180053" y="2854672"/>
          <a:ext cx="3741485" cy="2346960"/>
        </p:xfrm>
        <a:graphic>
          <a:graphicData uri="http://schemas.openxmlformats.org/drawingml/2006/table">
            <a:tbl>
              <a:tblPr firstRow="1" firstCol="1" bandRow="1">
                <a:tableStyleId>{3B4B98B0-60AC-42C2-AFA5-B58CD77FA1E5}</a:tableStyleId>
              </a:tblPr>
              <a:tblGrid>
                <a:gridCol w="837664">
                  <a:extLst>
                    <a:ext uri="{9D8B030D-6E8A-4147-A177-3AD203B41FA5}">
                      <a16:colId xmlns:a16="http://schemas.microsoft.com/office/drawing/2014/main" val="2194425503"/>
                    </a:ext>
                  </a:extLst>
                </a:gridCol>
                <a:gridCol w="634128">
                  <a:extLst>
                    <a:ext uri="{9D8B030D-6E8A-4147-A177-3AD203B41FA5}">
                      <a16:colId xmlns:a16="http://schemas.microsoft.com/office/drawing/2014/main" val="1288537272"/>
                    </a:ext>
                  </a:extLst>
                </a:gridCol>
                <a:gridCol w="530708">
                  <a:extLst>
                    <a:ext uri="{9D8B030D-6E8A-4147-A177-3AD203B41FA5}">
                      <a16:colId xmlns:a16="http://schemas.microsoft.com/office/drawing/2014/main" val="254282278"/>
                    </a:ext>
                  </a:extLst>
                </a:gridCol>
                <a:gridCol w="1738985">
                  <a:extLst>
                    <a:ext uri="{9D8B030D-6E8A-4147-A177-3AD203B41FA5}">
                      <a16:colId xmlns:a16="http://schemas.microsoft.com/office/drawing/2014/main" val="2201106688"/>
                    </a:ext>
                  </a:extLst>
                </a:gridCol>
              </a:tblGrid>
              <a:tr h="262126">
                <a:tc>
                  <a:txBody>
                    <a:bodyPr/>
                    <a:lstStyle/>
                    <a:p>
                      <a:pPr marL="0" marR="0">
                        <a:spcBef>
                          <a:spcPts val="0"/>
                        </a:spcBef>
                        <a:spcAft>
                          <a:spcPts val="0"/>
                        </a:spcAft>
                      </a:pPr>
                      <a:r>
                        <a:rPr lang="en-US" sz="1100" dirty="0">
                          <a:solidFill>
                            <a:schemeClr val="tx1"/>
                          </a:solidFill>
                          <a:effectLst/>
                        </a:rPr>
                        <a:t>Shot # </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Velocity </a:t>
                      </a:r>
                    </a:p>
                    <a:p>
                      <a:pPr marL="0" marR="0">
                        <a:spcBef>
                          <a:spcPts val="0"/>
                        </a:spcBef>
                        <a:spcAft>
                          <a:spcPts val="0"/>
                        </a:spcAft>
                      </a:pPr>
                      <a:r>
                        <a:rPr lang="en-US" sz="1100" dirty="0">
                          <a:solidFill>
                            <a:schemeClr val="tx1"/>
                          </a:solidFill>
                          <a:effectLst/>
                        </a:rPr>
                        <a:t>(m/s)</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S/P </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Shot location (axis)</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3406118862"/>
                  </a:ext>
                </a:extLst>
              </a:tr>
              <a:tr h="131063">
                <a:tc>
                  <a:txBody>
                    <a:bodyPr/>
                    <a:lstStyle/>
                    <a:p>
                      <a:pPr marL="0" marR="0">
                        <a:spcBef>
                          <a:spcPts val="0"/>
                        </a:spcBef>
                        <a:spcAft>
                          <a:spcPts val="0"/>
                        </a:spcAft>
                      </a:pPr>
                      <a:r>
                        <a:rPr lang="en-US" sz="1100" dirty="0">
                          <a:solidFill>
                            <a:schemeClr val="tx1"/>
                          </a:solidFill>
                          <a:effectLst/>
                        </a:rPr>
                        <a:t>1</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0 (8cm from edge)</a:t>
                      </a:r>
                    </a:p>
                  </a:txBody>
                  <a:tcPr marL="0" marR="0" marT="0" marB="0"/>
                </a:tc>
                <a:extLst>
                  <a:ext uri="{0D108BD9-81ED-4DB2-BD59-A6C34878D82A}">
                    <a16:rowId xmlns:a16="http://schemas.microsoft.com/office/drawing/2014/main" val="955248184"/>
                  </a:ext>
                </a:extLst>
              </a:tr>
              <a:tr h="131063">
                <a:tc>
                  <a:txBody>
                    <a:bodyPr/>
                    <a:lstStyle/>
                    <a:p>
                      <a:pPr marL="0" marR="0">
                        <a:spcBef>
                          <a:spcPts val="0"/>
                        </a:spcBef>
                        <a:spcAft>
                          <a:spcPts val="0"/>
                        </a:spcAft>
                      </a:pPr>
                      <a:r>
                        <a:rPr lang="en-US" sz="1100" dirty="0">
                          <a:solidFill>
                            <a:schemeClr val="tx1"/>
                          </a:solidFill>
                          <a:effectLst/>
                        </a:rPr>
                        <a:t>2</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700</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90 (8cm from edge)</a:t>
                      </a:r>
                    </a:p>
                  </a:txBody>
                  <a:tcPr marL="0" marR="0" marT="0" marB="0"/>
                </a:tc>
                <a:extLst>
                  <a:ext uri="{0D108BD9-81ED-4DB2-BD59-A6C34878D82A}">
                    <a16:rowId xmlns:a16="http://schemas.microsoft.com/office/drawing/2014/main" val="2512991648"/>
                  </a:ext>
                </a:extLst>
              </a:tr>
              <a:tr h="131063">
                <a:tc>
                  <a:txBody>
                    <a:bodyPr/>
                    <a:lstStyle/>
                    <a:p>
                      <a:pPr marL="0" marR="0">
                        <a:spcBef>
                          <a:spcPts val="0"/>
                        </a:spcBef>
                        <a:spcAft>
                          <a:spcPts val="0"/>
                        </a:spcAft>
                      </a:pPr>
                      <a:r>
                        <a:rPr lang="en-US" sz="1100" dirty="0">
                          <a:solidFill>
                            <a:schemeClr val="tx1"/>
                          </a:solidFill>
                          <a:effectLst/>
                        </a:rPr>
                        <a:t>3</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180 (8cm from edge)</a:t>
                      </a:r>
                    </a:p>
                  </a:txBody>
                  <a:tcPr marL="0" marR="0" marT="0" marB="0"/>
                </a:tc>
                <a:extLst>
                  <a:ext uri="{0D108BD9-81ED-4DB2-BD59-A6C34878D82A}">
                    <a16:rowId xmlns:a16="http://schemas.microsoft.com/office/drawing/2014/main" val="1005823435"/>
                  </a:ext>
                </a:extLst>
              </a:tr>
              <a:tr h="0">
                <a:tc>
                  <a:txBody>
                    <a:bodyPr/>
                    <a:lstStyle/>
                    <a:p>
                      <a:pPr marL="0" marR="0">
                        <a:spcBef>
                          <a:spcPts val="0"/>
                        </a:spcBef>
                        <a:spcAft>
                          <a:spcPts val="0"/>
                        </a:spcAft>
                      </a:pPr>
                      <a:r>
                        <a:rPr lang="en-US" sz="1100">
                          <a:solidFill>
                            <a:schemeClr val="tx1"/>
                          </a:solidFill>
                          <a:effectLst/>
                        </a:rPr>
                        <a:t>4</a:t>
                      </a:r>
                      <a:endParaRPr lang="en-US" sz="110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677</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270 (8cm from edge)</a:t>
                      </a:r>
                    </a:p>
                  </a:txBody>
                  <a:tcPr marL="0" marR="0" marT="0" marB="0"/>
                </a:tc>
                <a:extLst>
                  <a:ext uri="{0D108BD9-81ED-4DB2-BD59-A6C34878D82A}">
                    <a16:rowId xmlns:a16="http://schemas.microsoft.com/office/drawing/2014/main" val="1297365554"/>
                  </a:ext>
                </a:extLst>
              </a:tr>
              <a:tr h="131063">
                <a:tc>
                  <a:txBody>
                    <a:bodyPr/>
                    <a:lstStyle/>
                    <a:p>
                      <a:pPr marL="0" marR="0">
                        <a:spcBef>
                          <a:spcPts val="0"/>
                        </a:spcBef>
                        <a:spcAft>
                          <a:spcPts val="0"/>
                        </a:spcAft>
                      </a:pPr>
                      <a:r>
                        <a:rPr lang="en-US" sz="1100" dirty="0">
                          <a:solidFill>
                            <a:schemeClr val="tx1"/>
                          </a:solidFill>
                          <a:effectLst/>
                        </a:rPr>
                        <a:t>5</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45 (6.5cm from edge)</a:t>
                      </a:r>
                    </a:p>
                  </a:txBody>
                  <a:tcPr marL="0" marR="0" marT="0" marB="0"/>
                </a:tc>
                <a:extLst>
                  <a:ext uri="{0D108BD9-81ED-4DB2-BD59-A6C34878D82A}">
                    <a16:rowId xmlns:a16="http://schemas.microsoft.com/office/drawing/2014/main" val="3515941739"/>
                  </a:ext>
                </a:extLst>
              </a:tr>
              <a:tr h="131063">
                <a:tc>
                  <a:txBody>
                    <a:bodyPr/>
                    <a:lstStyle/>
                    <a:p>
                      <a:pPr marL="0" marR="0">
                        <a:spcBef>
                          <a:spcPts val="0"/>
                        </a:spcBef>
                        <a:spcAft>
                          <a:spcPts val="0"/>
                        </a:spcAft>
                      </a:pPr>
                      <a:r>
                        <a:rPr lang="en-US" sz="1100" dirty="0">
                          <a:solidFill>
                            <a:schemeClr val="tx1"/>
                          </a:solidFill>
                          <a:effectLst/>
                        </a:rPr>
                        <a:t>6</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702</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135 (6.5cm from edge)</a:t>
                      </a:r>
                    </a:p>
                  </a:txBody>
                  <a:tcPr marL="0" marR="0" marT="0" marB="0"/>
                </a:tc>
                <a:extLst>
                  <a:ext uri="{0D108BD9-81ED-4DB2-BD59-A6C34878D82A}">
                    <a16:rowId xmlns:a16="http://schemas.microsoft.com/office/drawing/2014/main" val="3985675492"/>
                  </a:ext>
                </a:extLst>
              </a:tr>
              <a:tr h="131063">
                <a:tc>
                  <a:txBody>
                    <a:bodyPr/>
                    <a:lstStyle/>
                    <a:p>
                      <a:pPr marL="0" marR="0">
                        <a:spcBef>
                          <a:spcPts val="0"/>
                        </a:spcBef>
                        <a:spcAft>
                          <a:spcPts val="0"/>
                        </a:spcAft>
                      </a:pPr>
                      <a:r>
                        <a:rPr lang="en-US" sz="1100" dirty="0">
                          <a:solidFill>
                            <a:schemeClr val="tx1"/>
                          </a:solidFill>
                          <a:effectLst/>
                        </a:rPr>
                        <a:t>7</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751</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225 (6.5cm from edge)</a:t>
                      </a:r>
                    </a:p>
                  </a:txBody>
                  <a:tcPr marL="0" marR="0" marT="0" marB="0"/>
                </a:tc>
                <a:extLst>
                  <a:ext uri="{0D108BD9-81ED-4DB2-BD59-A6C34878D82A}">
                    <a16:rowId xmlns:a16="http://schemas.microsoft.com/office/drawing/2014/main" val="2783190982"/>
                  </a:ext>
                </a:extLst>
              </a:tr>
              <a:tr h="131063">
                <a:tc>
                  <a:txBody>
                    <a:bodyPr/>
                    <a:lstStyle/>
                    <a:p>
                      <a:pPr marL="0" marR="0">
                        <a:spcBef>
                          <a:spcPts val="0"/>
                        </a:spcBef>
                        <a:spcAft>
                          <a:spcPts val="0"/>
                        </a:spcAft>
                      </a:pPr>
                      <a:r>
                        <a:rPr lang="en-US" sz="1100" dirty="0">
                          <a:solidFill>
                            <a:schemeClr val="tx1"/>
                          </a:solidFill>
                          <a:effectLst/>
                        </a:rPr>
                        <a:t>8</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798</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315 (6.5cm from edge)</a:t>
                      </a:r>
                    </a:p>
                  </a:txBody>
                  <a:tcPr marL="0" marR="0" marT="0" marB="0"/>
                </a:tc>
                <a:extLst>
                  <a:ext uri="{0D108BD9-81ED-4DB2-BD59-A6C34878D82A}">
                    <a16:rowId xmlns:a16="http://schemas.microsoft.com/office/drawing/2014/main" val="1106216163"/>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9</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763</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315 (13cm from edge)</a:t>
                      </a:r>
                    </a:p>
                  </a:txBody>
                  <a:tcPr marL="0" marR="0" marT="0" marB="0"/>
                </a:tc>
                <a:extLst>
                  <a:ext uri="{0D108BD9-81ED-4DB2-BD59-A6C34878D82A}">
                    <a16:rowId xmlns:a16="http://schemas.microsoft.com/office/drawing/2014/main" val="2942685079"/>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10</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789</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90 (13cm from edge)</a:t>
                      </a:r>
                    </a:p>
                  </a:txBody>
                  <a:tcPr marL="0" marR="0" marT="0" marB="0"/>
                </a:tc>
                <a:extLst>
                  <a:ext uri="{0D108BD9-81ED-4DB2-BD59-A6C34878D82A}">
                    <a16:rowId xmlns:a16="http://schemas.microsoft.com/office/drawing/2014/main" val="1523426425"/>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11</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756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225 (13cm from edge)</a:t>
                      </a:r>
                    </a:p>
                  </a:txBody>
                  <a:tcPr marL="0" marR="0" marT="0" marB="0"/>
                </a:tc>
                <a:extLst>
                  <a:ext uri="{0D108BD9-81ED-4DB2-BD59-A6C34878D82A}">
                    <a16:rowId xmlns:a16="http://schemas.microsoft.com/office/drawing/2014/main" val="1620329023"/>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12</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736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Crown </a:t>
                      </a:r>
                    </a:p>
                  </a:txBody>
                  <a:tcPr marL="0" marR="0" marT="0" marB="0"/>
                </a:tc>
                <a:extLst>
                  <a:ext uri="{0D108BD9-81ED-4DB2-BD59-A6C34878D82A}">
                    <a16:rowId xmlns:a16="http://schemas.microsoft.com/office/drawing/2014/main" val="2719419407"/>
                  </a:ext>
                </a:extLst>
              </a:tr>
            </a:tbl>
          </a:graphicData>
        </a:graphic>
      </p:graphicFrame>
      <p:graphicFrame>
        <p:nvGraphicFramePr>
          <p:cNvPr id="21" name="Table 20">
            <a:extLst>
              <a:ext uri="{FF2B5EF4-FFF2-40B4-BE49-F238E27FC236}">
                <a16:creationId xmlns:a16="http://schemas.microsoft.com/office/drawing/2014/main" id="{65ADC0A1-8167-483A-92AC-E13833D10269}"/>
              </a:ext>
            </a:extLst>
          </p:cNvPr>
          <p:cNvGraphicFramePr>
            <a:graphicFrameLocks noGrp="1"/>
          </p:cNvGraphicFramePr>
          <p:nvPr>
            <p:extLst>
              <p:ext uri="{D42A27DB-BD31-4B8C-83A1-F6EECF244321}">
                <p14:modId xmlns:p14="http://schemas.microsoft.com/office/powerpoint/2010/main" val="1386409377"/>
              </p:ext>
            </p:extLst>
          </p:nvPr>
        </p:nvGraphicFramePr>
        <p:xfrm>
          <a:off x="2135354" y="2854672"/>
          <a:ext cx="3741485" cy="1676400"/>
        </p:xfrm>
        <a:graphic>
          <a:graphicData uri="http://schemas.openxmlformats.org/drawingml/2006/table">
            <a:tbl>
              <a:tblPr firstRow="1" firstCol="1" bandRow="1">
                <a:tableStyleId>{3B4B98B0-60AC-42C2-AFA5-B58CD77FA1E5}</a:tableStyleId>
              </a:tblPr>
              <a:tblGrid>
                <a:gridCol w="837664">
                  <a:extLst>
                    <a:ext uri="{9D8B030D-6E8A-4147-A177-3AD203B41FA5}">
                      <a16:colId xmlns:a16="http://schemas.microsoft.com/office/drawing/2014/main" val="2194425503"/>
                    </a:ext>
                  </a:extLst>
                </a:gridCol>
                <a:gridCol w="634128">
                  <a:extLst>
                    <a:ext uri="{9D8B030D-6E8A-4147-A177-3AD203B41FA5}">
                      <a16:colId xmlns:a16="http://schemas.microsoft.com/office/drawing/2014/main" val="1288537272"/>
                    </a:ext>
                  </a:extLst>
                </a:gridCol>
                <a:gridCol w="530708">
                  <a:extLst>
                    <a:ext uri="{9D8B030D-6E8A-4147-A177-3AD203B41FA5}">
                      <a16:colId xmlns:a16="http://schemas.microsoft.com/office/drawing/2014/main" val="254282278"/>
                    </a:ext>
                  </a:extLst>
                </a:gridCol>
                <a:gridCol w="1738985">
                  <a:extLst>
                    <a:ext uri="{9D8B030D-6E8A-4147-A177-3AD203B41FA5}">
                      <a16:colId xmlns:a16="http://schemas.microsoft.com/office/drawing/2014/main" val="2201106688"/>
                    </a:ext>
                  </a:extLst>
                </a:gridCol>
              </a:tblGrid>
              <a:tr h="0">
                <a:tc>
                  <a:txBody>
                    <a:bodyPr/>
                    <a:lstStyle/>
                    <a:p>
                      <a:pPr marL="0" marR="0">
                        <a:spcBef>
                          <a:spcPts val="0"/>
                        </a:spcBef>
                        <a:spcAft>
                          <a:spcPts val="0"/>
                        </a:spcAft>
                      </a:pPr>
                      <a:r>
                        <a:rPr lang="en-US" sz="1100" dirty="0">
                          <a:effectLst/>
                        </a:rPr>
                        <a:t>Shot # </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Velocity </a:t>
                      </a:r>
                    </a:p>
                    <a:p>
                      <a:pPr marL="0" marR="0">
                        <a:spcBef>
                          <a:spcPts val="0"/>
                        </a:spcBef>
                        <a:spcAft>
                          <a:spcPts val="0"/>
                        </a:spcAft>
                      </a:pPr>
                      <a:r>
                        <a:rPr lang="en-US" sz="1100" dirty="0">
                          <a:effectLst/>
                        </a:rPr>
                        <a:t>(m/s)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S/P </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Shot location (axis)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3406118862"/>
                  </a:ext>
                </a:extLst>
              </a:tr>
              <a:tr h="0">
                <a:tc>
                  <a:txBody>
                    <a:bodyPr/>
                    <a:lstStyle/>
                    <a:p>
                      <a:pPr marL="0" marR="0">
                        <a:spcBef>
                          <a:spcPts val="0"/>
                        </a:spcBef>
                        <a:spcAft>
                          <a:spcPts val="0"/>
                        </a:spcAft>
                      </a:pPr>
                      <a:r>
                        <a:rPr lang="en-US" sz="1100" dirty="0">
                          <a:effectLst/>
                        </a:rPr>
                        <a:t>1</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650</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0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955248184"/>
                  </a:ext>
                </a:extLst>
              </a:tr>
              <a:tr h="0">
                <a:tc>
                  <a:txBody>
                    <a:bodyPr/>
                    <a:lstStyle/>
                    <a:p>
                      <a:pPr marL="0" marR="0">
                        <a:spcBef>
                          <a:spcPts val="0"/>
                        </a:spcBef>
                        <a:spcAft>
                          <a:spcPts val="0"/>
                        </a:spcAft>
                      </a:pPr>
                      <a:r>
                        <a:rPr lang="en-US" sz="1100" dirty="0">
                          <a:effectLst/>
                        </a:rPr>
                        <a:t>2</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692</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P</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90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2512991648"/>
                  </a:ext>
                </a:extLst>
              </a:tr>
              <a:tr h="0">
                <a:tc>
                  <a:txBody>
                    <a:bodyPr/>
                    <a:lstStyle/>
                    <a:p>
                      <a:pPr marL="0" marR="0">
                        <a:spcBef>
                          <a:spcPts val="0"/>
                        </a:spcBef>
                        <a:spcAft>
                          <a:spcPts val="0"/>
                        </a:spcAft>
                      </a:pPr>
                      <a:r>
                        <a:rPr lang="en-US" sz="1100" dirty="0">
                          <a:effectLst/>
                        </a:rPr>
                        <a:t>3</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687</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P</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180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1005823435"/>
                  </a:ext>
                </a:extLst>
              </a:tr>
              <a:tr h="0">
                <a:tc>
                  <a:txBody>
                    <a:bodyPr/>
                    <a:lstStyle/>
                    <a:p>
                      <a:pPr marL="0" marR="0">
                        <a:spcBef>
                          <a:spcPts val="0"/>
                        </a:spcBef>
                        <a:spcAft>
                          <a:spcPts val="0"/>
                        </a:spcAft>
                      </a:pPr>
                      <a:r>
                        <a:rPr lang="en-US" sz="1100">
                          <a:effectLst/>
                        </a:rPr>
                        <a:t>4</a:t>
                      </a:r>
                      <a:endParaRPr lang="en-US" sz="110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666</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P</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270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1297365554"/>
                  </a:ext>
                </a:extLst>
              </a:tr>
              <a:tr h="0">
                <a:tc>
                  <a:txBody>
                    <a:bodyPr/>
                    <a:lstStyle/>
                    <a:p>
                      <a:pPr marL="0" marR="0">
                        <a:spcBef>
                          <a:spcPts val="0"/>
                        </a:spcBef>
                        <a:spcAft>
                          <a:spcPts val="0"/>
                        </a:spcAft>
                      </a:pPr>
                      <a:r>
                        <a:rPr lang="en-US" sz="1100">
                          <a:effectLst/>
                        </a:rPr>
                        <a:t>5</a:t>
                      </a:r>
                      <a:endParaRPr lang="en-US" sz="110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641</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45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3515941739"/>
                  </a:ext>
                </a:extLst>
              </a:tr>
              <a:tr h="0">
                <a:tc>
                  <a:txBody>
                    <a:bodyPr/>
                    <a:lstStyle/>
                    <a:p>
                      <a:pPr marL="0" marR="0">
                        <a:spcBef>
                          <a:spcPts val="0"/>
                        </a:spcBef>
                        <a:spcAft>
                          <a:spcPts val="0"/>
                        </a:spcAft>
                      </a:pPr>
                      <a:r>
                        <a:rPr lang="en-US" sz="1100">
                          <a:effectLst/>
                        </a:rPr>
                        <a:t>6</a:t>
                      </a:r>
                      <a:endParaRPr lang="en-US" sz="110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685</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135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3985675492"/>
                  </a:ext>
                </a:extLst>
              </a:tr>
              <a:tr h="0">
                <a:tc>
                  <a:txBody>
                    <a:bodyPr/>
                    <a:lstStyle/>
                    <a:p>
                      <a:pPr marL="0" marR="0">
                        <a:spcBef>
                          <a:spcPts val="0"/>
                        </a:spcBef>
                        <a:spcAft>
                          <a:spcPts val="0"/>
                        </a:spcAft>
                      </a:pPr>
                      <a:r>
                        <a:rPr lang="en-US" sz="1100">
                          <a:effectLst/>
                        </a:rPr>
                        <a:t>7</a:t>
                      </a:r>
                      <a:endParaRPr lang="en-US" sz="110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726</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S</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225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2783190982"/>
                  </a:ext>
                </a:extLst>
              </a:tr>
              <a:tr h="0">
                <a:tc>
                  <a:txBody>
                    <a:bodyPr/>
                    <a:lstStyle/>
                    <a:p>
                      <a:pPr marL="0" marR="0">
                        <a:spcBef>
                          <a:spcPts val="0"/>
                        </a:spcBef>
                        <a:spcAft>
                          <a:spcPts val="0"/>
                        </a:spcAft>
                      </a:pPr>
                      <a:r>
                        <a:rPr lang="en-US" sz="1100">
                          <a:effectLst/>
                        </a:rPr>
                        <a:t>8</a:t>
                      </a:r>
                      <a:endParaRPr lang="en-US" sz="110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752</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P</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effectLst/>
                        </a:rPr>
                        <a:t>315 (6.5cm from edge)</a:t>
                      </a:r>
                      <a:endParaRPr lang="en-US" sz="1100" dirty="0">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1106216163"/>
                  </a:ext>
                </a:extLst>
              </a:tr>
            </a:tbl>
          </a:graphicData>
        </a:graphic>
      </p:graphicFrame>
      <p:sp>
        <p:nvSpPr>
          <p:cNvPr id="24" name="TextBox 23">
            <a:extLst>
              <a:ext uri="{FF2B5EF4-FFF2-40B4-BE49-F238E27FC236}">
                <a16:creationId xmlns:a16="http://schemas.microsoft.com/office/drawing/2014/main" id="{80B0D9E4-4EA8-4D40-AAAA-B38038CD87D9}"/>
              </a:ext>
            </a:extLst>
          </p:cNvPr>
          <p:cNvSpPr txBox="1"/>
          <p:nvPr/>
        </p:nvSpPr>
        <p:spPr>
          <a:xfrm>
            <a:off x="2084552" y="4632504"/>
            <a:ext cx="2467342" cy="461665"/>
          </a:xfrm>
          <a:prstGeom prst="rect">
            <a:avLst/>
          </a:prstGeom>
          <a:noFill/>
        </p:spPr>
        <p:txBody>
          <a:bodyPr wrap="none" rtlCol="0">
            <a:spAutoFit/>
          </a:bodyPr>
          <a:lstStyle/>
          <a:p>
            <a:r>
              <a:rPr lang="en-US" sz="1200" dirty="0"/>
              <a:t>V</a:t>
            </a:r>
            <a:r>
              <a:rPr lang="en-US" sz="1200" baseline="-25000" dirty="0"/>
              <a:t>50</a:t>
            </a:r>
            <a:r>
              <a:rPr lang="en-US" sz="1200" dirty="0"/>
              <a:t> test result against 1.1g FSP</a:t>
            </a:r>
          </a:p>
          <a:p>
            <a:r>
              <a:rPr lang="en-US" sz="1200" dirty="0"/>
              <a:t>Only eight locations were tested </a:t>
            </a:r>
          </a:p>
        </p:txBody>
      </p:sp>
      <p:sp>
        <p:nvSpPr>
          <p:cNvPr id="25" name="TextBox 24">
            <a:extLst>
              <a:ext uri="{FF2B5EF4-FFF2-40B4-BE49-F238E27FC236}">
                <a16:creationId xmlns:a16="http://schemas.microsoft.com/office/drawing/2014/main" id="{C36B16DF-6FED-4C13-BC9B-23DB6F8791A4}"/>
              </a:ext>
            </a:extLst>
          </p:cNvPr>
          <p:cNvSpPr txBox="1"/>
          <p:nvPr/>
        </p:nvSpPr>
        <p:spPr>
          <a:xfrm>
            <a:off x="3126139" y="2172197"/>
            <a:ext cx="1662506" cy="646331"/>
          </a:xfrm>
          <a:prstGeom prst="rect">
            <a:avLst/>
          </a:prstGeom>
          <a:noFill/>
        </p:spPr>
        <p:txBody>
          <a:bodyPr wrap="square" rtlCol="0">
            <a:spAutoFit/>
          </a:bodyPr>
          <a:lstStyle/>
          <a:p>
            <a:r>
              <a:rPr lang="en-US" u="sng" dirty="0"/>
              <a:t>8mm HB30 helmet shell#4</a:t>
            </a:r>
          </a:p>
        </p:txBody>
      </p:sp>
      <p:sp>
        <p:nvSpPr>
          <p:cNvPr id="3" name="TextBox 2">
            <a:extLst>
              <a:ext uri="{FF2B5EF4-FFF2-40B4-BE49-F238E27FC236}">
                <a16:creationId xmlns:a16="http://schemas.microsoft.com/office/drawing/2014/main" id="{CF890CA9-ED5D-43F7-953F-F23CFB409543}"/>
              </a:ext>
            </a:extLst>
          </p:cNvPr>
          <p:cNvSpPr txBox="1"/>
          <p:nvPr/>
        </p:nvSpPr>
        <p:spPr>
          <a:xfrm>
            <a:off x="2135354" y="5848518"/>
            <a:ext cx="3741485" cy="646331"/>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p:spPr>
        <p:txBody>
          <a:bodyPr wrap="square" rtlCol="0">
            <a:spAutoFit/>
          </a:bodyPr>
          <a:lstStyle/>
          <a:p>
            <a:r>
              <a:rPr lang="en-US" dirty="0"/>
              <a:t>V</a:t>
            </a:r>
            <a:r>
              <a:rPr lang="en-US" baseline="-25000" dirty="0"/>
              <a:t>50</a:t>
            </a:r>
            <a:r>
              <a:rPr lang="en-US" dirty="0"/>
              <a:t> based on 3 lowest CP and 3 highest PP = 684m/s</a:t>
            </a:r>
          </a:p>
        </p:txBody>
      </p:sp>
      <p:sp>
        <p:nvSpPr>
          <p:cNvPr id="26" name="TextBox 25">
            <a:extLst>
              <a:ext uri="{FF2B5EF4-FFF2-40B4-BE49-F238E27FC236}">
                <a16:creationId xmlns:a16="http://schemas.microsoft.com/office/drawing/2014/main" id="{5DDC8D09-D715-49DF-94C2-1823F8D75BCA}"/>
              </a:ext>
            </a:extLst>
          </p:cNvPr>
          <p:cNvSpPr txBox="1"/>
          <p:nvPr/>
        </p:nvSpPr>
        <p:spPr>
          <a:xfrm>
            <a:off x="6143305" y="5860433"/>
            <a:ext cx="3741485" cy="646331"/>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p:spPr>
        <p:txBody>
          <a:bodyPr wrap="square" rtlCol="0">
            <a:spAutoFit/>
          </a:bodyPr>
          <a:lstStyle/>
          <a:p>
            <a:r>
              <a:rPr lang="en-US" dirty="0"/>
              <a:t>V</a:t>
            </a:r>
            <a:r>
              <a:rPr lang="en-US" baseline="-25000" dirty="0"/>
              <a:t>50</a:t>
            </a:r>
            <a:r>
              <a:rPr lang="en-US" dirty="0"/>
              <a:t> based on 3 lowest CP and 3 highest PP = 715m/s</a:t>
            </a:r>
          </a:p>
        </p:txBody>
      </p:sp>
    </p:spTree>
    <p:extLst>
      <p:ext uri="{BB962C8B-B14F-4D97-AF65-F5344CB8AC3E}">
        <p14:creationId xmlns:p14="http://schemas.microsoft.com/office/powerpoint/2010/main" val="4261952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DC8AD-FFC3-42C0-8F20-1BE697F5E35A}"/>
              </a:ext>
            </a:extLst>
          </p:cNvPr>
          <p:cNvSpPr>
            <a:spLocks noGrp="1"/>
          </p:cNvSpPr>
          <p:nvPr>
            <p:ph type="title"/>
          </p:nvPr>
        </p:nvSpPr>
        <p:spPr/>
        <p:txBody>
          <a:bodyPr/>
          <a:lstStyle/>
          <a:p>
            <a:r>
              <a:rPr lang="en-US" dirty="0"/>
              <a:t>P</a:t>
            </a:r>
            <a:r>
              <a:rPr lang="en-US" cap="none" dirty="0"/>
              <a:t>ictures of helmet shell #29 after test</a:t>
            </a:r>
          </a:p>
        </p:txBody>
      </p:sp>
      <p:graphicFrame>
        <p:nvGraphicFramePr>
          <p:cNvPr id="17" name="Content Placeholder 5">
            <a:extLst>
              <a:ext uri="{FF2B5EF4-FFF2-40B4-BE49-F238E27FC236}">
                <a16:creationId xmlns:a16="http://schemas.microsoft.com/office/drawing/2014/main" id="{8D799574-55F6-48AE-A101-EEC5247385E8}"/>
              </a:ext>
            </a:extLst>
          </p:cNvPr>
          <p:cNvGraphicFramePr>
            <a:graphicFrameLocks noGrp="1"/>
          </p:cNvGraphicFramePr>
          <p:nvPr>
            <p:ph idx="1"/>
            <p:extLst>
              <p:ext uri="{D42A27DB-BD31-4B8C-83A1-F6EECF244321}">
                <p14:modId xmlns:p14="http://schemas.microsoft.com/office/powerpoint/2010/main" val="2060102378"/>
              </p:ext>
            </p:extLst>
          </p:nvPr>
        </p:nvGraphicFramePr>
        <p:xfrm>
          <a:off x="1024128" y="1820411"/>
          <a:ext cx="6556895" cy="48307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Table 8">
            <a:extLst>
              <a:ext uri="{FF2B5EF4-FFF2-40B4-BE49-F238E27FC236}">
                <a16:creationId xmlns:a16="http://schemas.microsoft.com/office/drawing/2014/main" id="{B09E4E7F-0B28-4F7E-B66D-69914A16D9AC}"/>
              </a:ext>
            </a:extLst>
          </p:cNvPr>
          <p:cNvGraphicFramePr>
            <a:graphicFrameLocks noGrp="1"/>
          </p:cNvGraphicFramePr>
          <p:nvPr>
            <p:extLst>
              <p:ext uri="{D42A27DB-BD31-4B8C-83A1-F6EECF244321}">
                <p14:modId xmlns:p14="http://schemas.microsoft.com/office/powerpoint/2010/main" val="3622662993"/>
              </p:ext>
            </p:extLst>
          </p:nvPr>
        </p:nvGraphicFramePr>
        <p:xfrm>
          <a:off x="7291870" y="2541103"/>
          <a:ext cx="3741485" cy="2346960"/>
        </p:xfrm>
        <a:graphic>
          <a:graphicData uri="http://schemas.openxmlformats.org/drawingml/2006/table">
            <a:tbl>
              <a:tblPr firstRow="1" firstCol="1" bandRow="1">
                <a:tableStyleId>{3B4B98B0-60AC-42C2-AFA5-B58CD77FA1E5}</a:tableStyleId>
              </a:tblPr>
              <a:tblGrid>
                <a:gridCol w="837664">
                  <a:extLst>
                    <a:ext uri="{9D8B030D-6E8A-4147-A177-3AD203B41FA5}">
                      <a16:colId xmlns:a16="http://schemas.microsoft.com/office/drawing/2014/main" val="2194425503"/>
                    </a:ext>
                  </a:extLst>
                </a:gridCol>
                <a:gridCol w="634128">
                  <a:extLst>
                    <a:ext uri="{9D8B030D-6E8A-4147-A177-3AD203B41FA5}">
                      <a16:colId xmlns:a16="http://schemas.microsoft.com/office/drawing/2014/main" val="1288537272"/>
                    </a:ext>
                  </a:extLst>
                </a:gridCol>
                <a:gridCol w="530708">
                  <a:extLst>
                    <a:ext uri="{9D8B030D-6E8A-4147-A177-3AD203B41FA5}">
                      <a16:colId xmlns:a16="http://schemas.microsoft.com/office/drawing/2014/main" val="254282278"/>
                    </a:ext>
                  </a:extLst>
                </a:gridCol>
                <a:gridCol w="1738985">
                  <a:extLst>
                    <a:ext uri="{9D8B030D-6E8A-4147-A177-3AD203B41FA5}">
                      <a16:colId xmlns:a16="http://schemas.microsoft.com/office/drawing/2014/main" val="2201106688"/>
                    </a:ext>
                  </a:extLst>
                </a:gridCol>
              </a:tblGrid>
              <a:tr h="262126">
                <a:tc>
                  <a:txBody>
                    <a:bodyPr/>
                    <a:lstStyle/>
                    <a:p>
                      <a:pPr marL="0" marR="0">
                        <a:spcBef>
                          <a:spcPts val="0"/>
                        </a:spcBef>
                        <a:spcAft>
                          <a:spcPts val="0"/>
                        </a:spcAft>
                      </a:pPr>
                      <a:r>
                        <a:rPr lang="en-US" sz="1100" dirty="0">
                          <a:solidFill>
                            <a:schemeClr val="tx1"/>
                          </a:solidFill>
                          <a:effectLst/>
                        </a:rPr>
                        <a:t>Shot # </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Velocity </a:t>
                      </a:r>
                    </a:p>
                    <a:p>
                      <a:pPr marL="0" marR="0">
                        <a:spcBef>
                          <a:spcPts val="0"/>
                        </a:spcBef>
                        <a:spcAft>
                          <a:spcPts val="0"/>
                        </a:spcAft>
                      </a:pPr>
                      <a:r>
                        <a:rPr lang="en-US" sz="1100" dirty="0">
                          <a:solidFill>
                            <a:schemeClr val="tx1"/>
                          </a:solidFill>
                          <a:effectLst/>
                        </a:rPr>
                        <a:t>(m/s)</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S/P </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marL="0" marR="0">
                        <a:spcBef>
                          <a:spcPts val="0"/>
                        </a:spcBef>
                        <a:spcAft>
                          <a:spcPts val="0"/>
                        </a:spcAft>
                      </a:pPr>
                      <a:r>
                        <a:rPr lang="en-US" sz="1100" dirty="0">
                          <a:solidFill>
                            <a:schemeClr val="tx1"/>
                          </a:solidFill>
                          <a:effectLst/>
                        </a:rPr>
                        <a:t>Shot location (axis)</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extLst>
                  <a:ext uri="{0D108BD9-81ED-4DB2-BD59-A6C34878D82A}">
                    <a16:rowId xmlns:a16="http://schemas.microsoft.com/office/drawing/2014/main" val="3406118862"/>
                  </a:ext>
                </a:extLst>
              </a:tr>
              <a:tr h="131063">
                <a:tc>
                  <a:txBody>
                    <a:bodyPr/>
                    <a:lstStyle/>
                    <a:p>
                      <a:pPr marL="0" marR="0">
                        <a:spcBef>
                          <a:spcPts val="0"/>
                        </a:spcBef>
                        <a:spcAft>
                          <a:spcPts val="0"/>
                        </a:spcAft>
                      </a:pPr>
                      <a:r>
                        <a:rPr lang="en-US" sz="1100" dirty="0">
                          <a:solidFill>
                            <a:schemeClr val="tx1"/>
                          </a:solidFill>
                          <a:effectLst/>
                        </a:rPr>
                        <a:t>1</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0 (8cm from edge)</a:t>
                      </a:r>
                    </a:p>
                  </a:txBody>
                  <a:tcPr marL="0" marR="0" marT="0" marB="0"/>
                </a:tc>
                <a:extLst>
                  <a:ext uri="{0D108BD9-81ED-4DB2-BD59-A6C34878D82A}">
                    <a16:rowId xmlns:a16="http://schemas.microsoft.com/office/drawing/2014/main" val="955248184"/>
                  </a:ext>
                </a:extLst>
              </a:tr>
              <a:tr h="131063">
                <a:tc>
                  <a:txBody>
                    <a:bodyPr/>
                    <a:lstStyle/>
                    <a:p>
                      <a:pPr marL="0" marR="0">
                        <a:spcBef>
                          <a:spcPts val="0"/>
                        </a:spcBef>
                        <a:spcAft>
                          <a:spcPts val="0"/>
                        </a:spcAft>
                      </a:pPr>
                      <a:r>
                        <a:rPr lang="en-US" sz="1100" dirty="0">
                          <a:solidFill>
                            <a:schemeClr val="tx1"/>
                          </a:solidFill>
                          <a:effectLst/>
                        </a:rPr>
                        <a:t>2</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700</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90 (8cm from edge)</a:t>
                      </a:r>
                    </a:p>
                  </a:txBody>
                  <a:tcPr marL="0" marR="0" marT="0" marB="0"/>
                </a:tc>
                <a:extLst>
                  <a:ext uri="{0D108BD9-81ED-4DB2-BD59-A6C34878D82A}">
                    <a16:rowId xmlns:a16="http://schemas.microsoft.com/office/drawing/2014/main" val="2512991648"/>
                  </a:ext>
                </a:extLst>
              </a:tr>
              <a:tr h="131063">
                <a:tc>
                  <a:txBody>
                    <a:bodyPr/>
                    <a:lstStyle/>
                    <a:p>
                      <a:pPr marL="0" marR="0">
                        <a:spcBef>
                          <a:spcPts val="0"/>
                        </a:spcBef>
                        <a:spcAft>
                          <a:spcPts val="0"/>
                        </a:spcAft>
                      </a:pPr>
                      <a:r>
                        <a:rPr lang="en-US" sz="1100" dirty="0">
                          <a:solidFill>
                            <a:schemeClr val="tx1"/>
                          </a:solidFill>
                          <a:effectLst/>
                        </a:rPr>
                        <a:t>3</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180 (8cm from edge)</a:t>
                      </a:r>
                    </a:p>
                  </a:txBody>
                  <a:tcPr marL="0" marR="0" marT="0" marB="0"/>
                </a:tc>
                <a:extLst>
                  <a:ext uri="{0D108BD9-81ED-4DB2-BD59-A6C34878D82A}">
                    <a16:rowId xmlns:a16="http://schemas.microsoft.com/office/drawing/2014/main" val="1005823435"/>
                  </a:ext>
                </a:extLst>
              </a:tr>
              <a:tr h="0">
                <a:tc>
                  <a:txBody>
                    <a:bodyPr/>
                    <a:lstStyle/>
                    <a:p>
                      <a:pPr marL="0" marR="0">
                        <a:spcBef>
                          <a:spcPts val="0"/>
                        </a:spcBef>
                        <a:spcAft>
                          <a:spcPts val="0"/>
                        </a:spcAft>
                      </a:pPr>
                      <a:r>
                        <a:rPr lang="en-US" sz="1100">
                          <a:solidFill>
                            <a:schemeClr val="tx1"/>
                          </a:solidFill>
                          <a:effectLst/>
                        </a:rPr>
                        <a:t>4</a:t>
                      </a:r>
                      <a:endParaRPr lang="en-US" sz="110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677</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270 (8cm from edge)</a:t>
                      </a:r>
                    </a:p>
                  </a:txBody>
                  <a:tcPr marL="0" marR="0" marT="0" marB="0"/>
                </a:tc>
                <a:extLst>
                  <a:ext uri="{0D108BD9-81ED-4DB2-BD59-A6C34878D82A}">
                    <a16:rowId xmlns:a16="http://schemas.microsoft.com/office/drawing/2014/main" val="1297365554"/>
                  </a:ext>
                </a:extLst>
              </a:tr>
              <a:tr h="131063">
                <a:tc>
                  <a:txBody>
                    <a:bodyPr/>
                    <a:lstStyle/>
                    <a:p>
                      <a:pPr marL="0" marR="0">
                        <a:spcBef>
                          <a:spcPts val="0"/>
                        </a:spcBef>
                        <a:spcAft>
                          <a:spcPts val="0"/>
                        </a:spcAft>
                      </a:pPr>
                      <a:r>
                        <a:rPr lang="en-US" sz="1100" dirty="0">
                          <a:solidFill>
                            <a:schemeClr val="tx1"/>
                          </a:solidFill>
                          <a:effectLst/>
                        </a:rPr>
                        <a:t>5</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666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45 (6.5cm from edge)</a:t>
                      </a:r>
                    </a:p>
                  </a:txBody>
                  <a:tcPr marL="0" marR="0" marT="0" marB="0"/>
                </a:tc>
                <a:extLst>
                  <a:ext uri="{0D108BD9-81ED-4DB2-BD59-A6C34878D82A}">
                    <a16:rowId xmlns:a16="http://schemas.microsoft.com/office/drawing/2014/main" val="3515941739"/>
                  </a:ext>
                </a:extLst>
              </a:tr>
              <a:tr h="131063">
                <a:tc>
                  <a:txBody>
                    <a:bodyPr/>
                    <a:lstStyle/>
                    <a:p>
                      <a:pPr marL="0" marR="0">
                        <a:spcBef>
                          <a:spcPts val="0"/>
                        </a:spcBef>
                        <a:spcAft>
                          <a:spcPts val="0"/>
                        </a:spcAft>
                      </a:pPr>
                      <a:r>
                        <a:rPr lang="en-US" sz="1100" dirty="0">
                          <a:solidFill>
                            <a:schemeClr val="tx1"/>
                          </a:solidFill>
                          <a:effectLst/>
                        </a:rPr>
                        <a:t>6</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702</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135 (6.5cm from edge)</a:t>
                      </a:r>
                    </a:p>
                  </a:txBody>
                  <a:tcPr marL="0" marR="0" marT="0" marB="0"/>
                </a:tc>
                <a:extLst>
                  <a:ext uri="{0D108BD9-81ED-4DB2-BD59-A6C34878D82A}">
                    <a16:rowId xmlns:a16="http://schemas.microsoft.com/office/drawing/2014/main" val="3985675492"/>
                  </a:ext>
                </a:extLst>
              </a:tr>
              <a:tr h="131063">
                <a:tc>
                  <a:txBody>
                    <a:bodyPr/>
                    <a:lstStyle/>
                    <a:p>
                      <a:pPr marL="0" marR="0">
                        <a:spcBef>
                          <a:spcPts val="0"/>
                        </a:spcBef>
                        <a:spcAft>
                          <a:spcPts val="0"/>
                        </a:spcAft>
                      </a:pPr>
                      <a:r>
                        <a:rPr lang="en-US" sz="1100" dirty="0">
                          <a:solidFill>
                            <a:schemeClr val="tx1"/>
                          </a:solidFill>
                          <a:effectLst/>
                        </a:rPr>
                        <a:t>7</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751</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225 (6.5cm from edge)</a:t>
                      </a:r>
                    </a:p>
                  </a:txBody>
                  <a:tcPr marL="0" marR="0" marT="0" marB="0"/>
                </a:tc>
                <a:extLst>
                  <a:ext uri="{0D108BD9-81ED-4DB2-BD59-A6C34878D82A}">
                    <a16:rowId xmlns:a16="http://schemas.microsoft.com/office/drawing/2014/main" val="2783190982"/>
                  </a:ext>
                </a:extLst>
              </a:tr>
              <a:tr h="131063">
                <a:tc>
                  <a:txBody>
                    <a:bodyPr/>
                    <a:lstStyle/>
                    <a:p>
                      <a:pPr marL="0" marR="0">
                        <a:spcBef>
                          <a:spcPts val="0"/>
                        </a:spcBef>
                        <a:spcAft>
                          <a:spcPts val="0"/>
                        </a:spcAft>
                      </a:pPr>
                      <a:r>
                        <a:rPr lang="en-US" sz="1100" dirty="0">
                          <a:solidFill>
                            <a:schemeClr val="tx1"/>
                          </a:solidFill>
                          <a:effectLst/>
                        </a:rPr>
                        <a:t>8</a:t>
                      </a:r>
                      <a:endParaRPr lang="en-US" sz="1100" dirty="0">
                        <a:solidFill>
                          <a:schemeClr val="tx1"/>
                        </a:solidFill>
                        <a:effectLst/>
                        <a:latin typeface="+mn-lt"/>
                        <a:ea typeface="DengXian" panose="02010600030101010101" pitchFamily="2" charset="-122"/>
                        <a:cs typeface="Calibri" panose="020F0502020204030204" pitchFamily="34" charset="0"/>
                      </a:endParaRP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798</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315 (6.5cm from edge)</a:t>
                      </a:r>
                    </a:p>
                  </a:txBody>
                  <a:tcPr marL="0" marR="0" marT="0" marB="0"/>
                </a:tc>
                <a:extLst>
                  <a:ext uri="{0D108BD9-81ED-4DB2-BD59-A6C34878D82A}">
                    <a16:rowId xmlns:a16="http://schemas.microsoft.com/office/drawing/2014/main" val="1106216163"/>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9</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763</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S</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315 (13cm from edge)</a:t>
                      </a:r>
                    </a:p>
                  </a:txBody>
                  <a:tcPr marL="0" marR="0" marT="0" marB="0"/>
                </a:tc>
                <a:extLst>
                  <a:ext uri="{0D108BD9-81ED-4DB2-BD59-A6C34878D82A}">
                    <a16:rowId xmlns:a16="http://schemas.microsoft.com/office/drawing/2014/main" val="2942685079"/>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10</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789</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90 (13cm from edge)</a:t>
                      </a:r>
                    </a:p>
                  </a:txBody>
                  <a:tcPr marL="0" marR="0" marT="0" marB="0"/>
                </a:tc>
                <a:extLst>
                  <a:ext uri="{0D108BD9-81ED-4DB2-BD59-A6C34878D82A}">
                    <a16:rowId xmlns:a16="http://schemas.microsoft.com/office/drawing/2014/main" val="1523426425"/>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11</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756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225 (13cm from edge)</a:t>
                      </a:r>
                    </a:p>
                  </a:txBody>
                  <a:tcPr marL="0" marR="0" marT="0" marB="0"/>
                </a:tc>
                <a:extLst>
                  <a:ext uri="{0D108BD9-81ED-4DB2-BD59-A6C34878D82A}">
                    <a16:rowId xmlns:a16="http://schemas.microsoft.com/office/drawing/2014/main" val="1620329023"/>
                  </a:ext>
                </a:extLst>
              </a:tr>
              <a:tr h="131063">
                <a:tc>
                  <a:txBody>
                    <a:bodyPr/>
                    <a:lstStyle/>
                    <a:p>
                      <a:pPr marL="0" marR="0">
                        <a:spcBef>
                          <a:spcPts val="0"/>
                        </a:spcBef>
                        <a:spcAft>
                          <a:spcPts val="0"/>
                        </a:spcAft>
                      </a:pPr>
                      <a:r>
                        <a:rPr lang="en-US" sz="1100" dirty="0">
                          <a:solidFill>
                            <a:schemeClr val="tx1"/>
                          </a:solidFill>
                          <a:effectLst/>
                          <a:latin typeface="+mn-lt"/>
                          <a:ea typeface="DengXian" panose="02010600030101010101" pitchFamily="2" charset="-122"/>
                          <a:cs typeface="Calibri" panose="020F0502020204030204" pitchFamily="34" charset="0"/>
                        </a:rPr>
                        <a:t>12</a:t>
                      </a:r>
                    </a:p>
                  </a:txBody>
                  <a:tcPr marL="51069" marR="51069" marT="0" marB="0" anchor="ctr"/>
                </a:tc>
                <a:tc>
                  <a:txBody>
                    <a:bodyPr/>
                    <a:lstStyle/>
                    <a:p>
                      <a:pPr algn="l" fontAlgn="b"/>
                      <a:r>
                        <a:rPr lang="en-US" sz="1100" b="0" i="0" u="none" strike="noStrike" dirty="0">
                          <a:solidFill>
                            <a:schemeClr val="tx1"/>
                          </a:solidFill>
                          <a:effectLst/>
                          <a:latin typeface="Calibri" panose="020F0502020204030204" pitchFamily="34" charset="0"/>
                        </a:rPr>
                        <a:t>736</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P</a:t>
                      </a:r>
                    </a:p>
                  </a:txBody>
                  <a:tcPr marL="0" marR="0" marT="0" marB="0"/>
                </a:tc>
                <a:tc>
                  <a:txBody>
                    <a:bodyPr/>
                    <a:lstStyle/>
                    <a:p>
                      <a:pPr algn="l" fontAlgn="b"/>
                      <a:r>
                        <a:rPr lang="en-US" sz="1100" b="0" i="0" u="none" strike="noStrike" dirty="0">
                          <a:solidFill>
                            <a:schemeClr val="tx1"/>
                          </a:solidFill>
                          <a:effectLst/>
                          <a:latin typeface="Calibri" panose="020F0502020204030204" pitchFamily="34" charset="0"/>
                        </a:rPr>
                        <a:t>Crown </a:t>
                      </a:r>
                    </a:p>
                  </a:txBody>
                  <a:tcPr marL="0" marR="0" marT="0" marB="0"/>
                </a:tc>
                <a:extLst>
                  <a:ext uri="{0D108BD9-81ED-4DB2-BD59-A6C34878D82A}">
                    <a16:rowId xmlns:a16="http://schemas.microsoft.com/office/drawing/2014/main" val="2719419407"/>
                  </a:ext>
                </a:extLst>
              </a:tr>
            </a:tbl>
          </a:graphicData>
        </a:graphic>
      </p:graphicFrame>
      <p:sp>
        <p:nvSpPr>
          <p:cNvPr id="10" name="TextBox 9">
            <a:extLst>
              <a:ext uri="{FF2B5EF4-FFF2-40B4-BE49-F238E27FC236}">
                <a16:creationId xmlns:a16="http://schemas.microsoft.com/office/drawing/2014/main" id="{FEAF1694-85D2-44A6-B5BF-F09E9CA2572B}"/>
              </a:ext>
            </a:extLst>
          </p:cNvPr>
          <p:cNvSpPr txBox="1"/>
          <p:nvPr/>
        </p:nvSpPr>
        <p:spPr>
          <a:xfrm>
            <a:off x="7291869" y="4983326"/>
            <a:ext cx="3741485" cy="646331"/>
          </a:xfrm>
          <a:prstGeom prst="rect">
            <a:avLst/>
          </a:prstGeom>
          <a:gradFill flip="none" rotWithShape="1">
            <a:gsLst>
              <a:gs pos="0">
                <a:schemeClr val="accent2">
                  <a:tint val="66000"/>
                  <a:satMod val="160000"/>
                </a:schemeClr>
              </a:gs>
              <a:gs pos="50000">
                <a:schemeClr val="accent2">
                  <a:tint val="44500"/>
                  <a:satMod val="160000"/>
                </a:schemeClr>
              </a:gs>
              <a:gs pos="100000">
                <a:schemeClr val="accent2">
                  <a:tint val="23500"/>
                  <a:satMod val="160000"/>
                </a:schemeClr>
              </a:gs>
            </a:gsLst>
            <a:lin ang="10800000" scaled="1"/>
            <a:tileRect/>
          </a:gradFill>
        </p:spPr>
        <p:txBody>
          <a:bodyPr wrap="square" rtlCol="0">
            <a:spAutoFit/>
          </a:bodyPr>
          <a:lstStyle/>
          <a:p>
            <a:r>
              <a:rPr lang="en-US" dirty="0"/>
              <a:t>V</a:t>
            </a:r>
            <a:r>
              <a:rPr lang="en-US" baseline="-25000" dirty="0"/>
              <a:t>50</a:t>
            </a:r>
            <a:r>
              <a:rPr lang="en-US" dirty="0"/>
              <a:t> based on 3 lowest CP and 3 highest PP = 715m/s</a:t>
            </a:r>
          </a:p>
        </p:txBody>
      </p:sp>
    </p:spTree>
    <p:extLst>
      <p:ext uri="{BB962C8B-B14F-4D97-AF65-F5344CB8AC3E}">
        <p14:creationId xmlns:p14="http://schemas.microsoft.com/office/powerpoint/2010/main" val="350645138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I44yn0OUl0W0lQnMTwScmg"/>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pI44yn0OUl0W0lQnMTwScmg"/>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krZpq324KE.0paI.S2XQ6Q"/>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pkrZpq324KE.0paI.S2XQ6Q"/>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p250FsVWxlkSXZFP5t5dEQA"/>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250FsVWxlkSXZFP5t5dEQA"/>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yITtQCLewkWCSed.qi0G8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pFEHb6FXGdk.zQQkhEiBqPQ"/>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Default Design">
  <a:themeElements>
    <a:clrScheme name="Default Design 2">
      <a:dk1>
        <a:srgbClr val="000000"/>
      </a:dk1>
      <a:lt1>
        <a:srgbClr val="FFFFFF"/>
      </a:lt1>
      <a:dk2>
        <a:srgbClr val="007E4B"/>
      </a:dk2>
      <a:lt2>
        <a:srgbClr val="5F5F5F"/>
      </a:lt2>
      <a:accent1>
        <a:srgbClr val="AAD29A"/>
      </a:accent1>
      <a:accent2>
        <a:srgbClr val="009B97"/>
      </a:accent2>
      <a:accent3>
        <a:srgbClr val="FFFFFF"/>
      </a:accent3>
      <a:accent4>
        <a:srgbClr val="000000"/>
      </a:accent4>
      <a:accent5>
        <a:srgbClr val="D2E5CA"/>
      </a:accent5>
      <a:accent6>
        <a:srgbClr val="008C88"/>
      </a:accent6>
      <a:hlink>
        <a:srgbClr val="007E4B"/>
      </a:hlink>
      <a:folHlink>
        <a:srgbClr val="45AC34"/>
      </a:folHlink>
    </a:clrScheme>
    <a:fontScheme name="Default Design">
      <a:majorFont>
        <a:latin typeface="Trebuchet MS"/>
        <a:ea typeface="Arial"/>
        <a:cs typeface="Arial"/>
      </a:majorFont>
      <a:minorFont>
        <a:latin typeface="Trebuchet MS"/>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nl-NL" sz="1800" b="0" i="0" u="none" strike="noStrike" cap="none" normalizeH="0" baseline="0">
            <a:ln>
              <a:noFill/>
            </a:ln>
            <a:solidFill>
              <a:schemeClr val="tx1"/>
            </a:solidFill>
            <a:effectLst/>
            <a:latin typeface="Trebuchet MS" charset="0"/>
            <a:ea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nl-NL" sz="1800" b="0" i="0" u="none" strike="noStrike" cap="none" normalizeH="0" baseline="0">
            <a:ln>
              <a:noFill/>
            </a:ln>
            <a:solidFill>
              <a:schemeClr val="tx1"/>
            </a:solidFill>
            <a:effectLst/>
            <a:latin typeface="Trebuchet MS" charset="0"/>
            <a:ea typeface="Arial" charset="0"/>
            <a:cs typeface="Arial" charset="0"/>
          </a:defRPr>
        </a:defPPr>
      </a:lstStyle>
    </a:lnDef>
  </a:objectDefaults>
  <a:extraClrSchemeLst>
    <a:extraClrScheme>
      <a:clrScheme name="Default Design 1">
        <a:dk1>
          <a:srgbClr val="000000"/>
        </a:dk1>
        <a:lt1>
          <a:srgbClr val="FFFFFF"/>
        </a:lt1>
        <a:dk2>
          <a:srgbClr val="0070BA"/>
        </a:dk2>
        <a:lt2>
          <a:srgbClr val="5F5F5F"/>
        </a:lt2>
        <a:accent1>
          <a:srgbClr val="83D0F5"/>
        </a:accent1>
        <a:accent2>
          <a:srgbClr val="009FE3"/>
        </a:accent2>
        <a:accent3>
          <a:srgbClr val="FFFFFF"/>
        </a:accent3>
        <a:accent4>
          <a:srgbClr val="000000"/>
        </a:accent4>
        <a:accent5>
          <a:srgbClr val="C1E4F9"/>
        </a:accent5>
        <a:accent6>
          <a:srgbClr val="0090CE"/>
        </a:accent6>
        <a:hlink>
          <a:srgbClr val="0070BA"/>
        </a:hlink>
        <a:folHlink>
          <a:srgbClr val="1A2B68"/>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7E4B"/>
        </a:dk2>
        <a:lt2>
          <a:srgbClr val="5F5F5F"/>
        </a:lt2>
        <a:accent1>
          <a:srgbClr val="AAD29A"/>
        </a:accent1>
        <a:accent2>
          <a:srgbClr val="009B97"/>
        </a:accent2>
        <a:accent3>
          <a:srgbClr val="FFFFFF"/>
        </a:accent3>
        <a:accent4>
          <a:srgbClr val="000000"/>
        </a:accent4>
        <a:accent5>
          <a:srgbClr val="D2E5CA"/>
        </a:accent5>
        <a:accent6>
          <a:srgbClr val="008C88"/>
        </a:accent6>
        <a:hlink>
          <a:srgbClr val="007E4B"/>
        </a:hlink>
        <a:folHlink>
          <a:srgbClr val="45AC34"/>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F57922"/>
        </a:dk2>
        <a:lt2>
          <a:srgbClr val="5F5F5F"/>
        </a:lt2>
        <a:accent1>
          <a:srgbClr val="F9B672"/>
        </a:accent1>
        <a:accent2>
          <a:srgbClr val="EE7203"/>
        </a:accent2>
        <a:accent3>
          <a:srgbClr val="FFFFFF"/>
        </a:accent3>
        <a:accent4>
          <a:srgbClr val="000000"/>
        </a:accent4>
        <a:accent5>
          <a:srgbClr val="FBD7BC"/>
        </a:accent5>
        <a:accent6>
          <a:srgbClr val="D86702"/>
        </a:accent6>
        <a:hlink>
          <a:srgbClr val="E51F22"/>
        </a:hlink>
        <a:folHlink>
          <a:srgbClr val="970D34"/>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7B1F62"/>
        </a:dk2>
        <a:lt2>
          <a:srgbClr val="5F5F5F"/>
        </a:lt2>
        <a:accent1>
          <a:srgbClr val="D68AB3"/>
        </a:accent1>
        <a:accent2>
          <a:srgbClr val="BD0A79"/>
        </a:accent2>
        <a:accent3>
          <a:srgbClr val="FFFFFF"/>
        </a:accent3>
        <a:accent4>
          <a:srgbClr val="000000"/>
        </a:accent4>
        <a:accent5>
          <a:srgbClr val="E8C4D6"/>
        </a:accent5>
        <a:accent6>
          <a:srgbClr val="AB086D"/>
        </a:accent6>
        <a:hlink>
          <a:srgbClr val="7B1F62"/>
        </a:hlink>
        <a:folHlink>
          <a:srgbClr val="521B65"/>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1_Default Design">
  <a:themeElements>
    <a:clrScheme name="Default Design 2">
      <a:dk1>
        <a:srgbClr val="000000"/>
      </a:dk1>
      <a:lt1>
        <a:srgbClr val="FFFFFF"/>
      </a:lt1>
      <a:dk2>
        <a:srgbClr val="007E4B"/>
      </a:dk2>
      <a:lt2>
        <a:srgbClr val="5F5F5F"/>
      </a:lt2>
      <a:accent1>
        <a:srgbClr val="AAD29A"/>
      </a:accent1>
      <a:accent2>
        <a:srgbClr val="009B97"/>
      </a:accent2>
      <a:accent3>
        <a:srgbClr val="FFFFFF"/>
      </a:accent3>
      <a:accent4>
        <a:srgbClr val="000000"/>
      </a:accent4>
      <a:accent5>
        <a:srgbClr val="D2E5CA"/>
      </a:accent5>
      <a:accent6>
        <a:srgbClr val="008C88"/>
      </a:accent6>
      <a:hlink>
        <a:srgbClr val="007E4B"/>
      </a:hlink>
      <a:folHlink>
        <a:srgbClr val="45AC34"/>
      </a:folHlink>
    </a:clrScheme>
    <a:fontScheme name="Default Design">
      <a:majorFont>
        <a:latin typeface="Trebuchet MS"/>
        <a:ea typeface="Arial"/>
        <a:cs typeface="Arial"/>
      </a:majorFont>
      <a:minorFont>
        <a:latin typeface="Trebuchet MS"/>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nl-NL" sz="1800" b="0" i="0" u="none" strike="noStrike" cap="none" normalizeH="0" baseline="0">
            <a:ln>
              <a:noFill/>
            </a:ln>
            <a:solidFill>
              <a:schemeClr val="tx1"/>
            </a:solidFill>
            <a:effectLst/>
            <a:latin typeface="Trebuchet MS" charset="0"/>
            <a:ea typeface="Arial" charset="0"/>
            <a:cs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0" tIns="0" rIns="0" bIns="0" numCol="1" anchor="t"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nl-NL" sz="1800" b="0" i="0" u="none" strike="noStrike" cap="none" normalizeH="0" baseline="0">
            <a:ln>
              <a:noFill/>
            </a:ln>
            <a:solidFill>
              <a:schemeClr val="tx1"/>
            </a:solidFill>
            <a:effectLst/>
            <a:latin typeface="Trebuchet MS" charset="0"/>
            <a:ea typeface="Arial" charset="0"/>
            <a:cs typeface="Arial" charset="0"/>
          </a:defRPr>
        </a:defPPr>
      </a:lstStyle>
    </a:lnDef>
  </a:objectDefaults>
  <a:extraClrSchemeLst>
    <a:extraClrScheme>
      <a:clrScheme name="Default Design 1">
        <a:dk1>
          <a:srgbClr val="000000"/>
        </a:dk1>
        <a:lt1>
          <a:srgbClr val="FFFFFF"/>
        </a:lt1>
        <a:dk2>
          <a:srgbClr val="0070BA"/>
        </a:dk2>
        <a:lt2>
          <a:srgbClr val="5F5F5F"/>
        </a:lt2>
        <a:accent1>
          <a:srgbClr val="83D0F5"/>
        </a:accent1>
        <a:accent2>
          <a:srgbClr val="009FE3"/>
        </a:accent2>
        <a:accent3>
          <a:srgbClr val="FFFFFF"/>
        </a:accent3>
        <a:accent4>
          <a:srgbClr val="000000"/>
        </a:accent4>
        <a:accent5>
          <a:srgbClr val="C1E4F9"/>
        </a:accent5>
        <a:accent6>
          <a:srgbClr val="0090CE"/>
        </a:accent6>
        <a:hlink>
          <a:srgbClr val="0070BA"/>
        </a:hlink>
        <a:folHlink>
          <a:srgbClr val="1A2B68"/>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7E4B"/>
        </a:dk2>
        <a:lt2>
          <a:srgbClr val="5F5F5F"/>
        </a:lt2>
        <a:accent1>
          <a:srgbClr val="AAD29A"/>
        </a:accent1>
        <a:accent2>
          <a:srgbClr val="009B97"/>
        </a:accent2>
        <a:accent3>
          <a:srgbClr val="FFFFFF"/>
        </a:accent3>
        <a:accent4>
          <a:srgbClr val="000000"/>
        </a:accent4>
        <a:accent5>
          <a:srgbClr val="D2E5CA"/>
        </a:accent5>
        <a:accent6>
          <a:srgbClr val="008C88"/>
        </a:accent6>
        <a:hlink>
          <a:srgbClr val="007E4B"/>
        </a:hlink>
        <a:folHlink>
          <a:srgbClr val="45AC34"/>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F57922"/>
        </a:dk2>
        <a:lt2>
          <a:srgbClr val="5F5F5F"/>
        </a:lt2>
        <a:accent1>
          <a:srgbClr val="F9B672"/>
        </a:accent1>
        <a:accent2>
          <a:srgbClr val="EE7203"/>
        </a:accent2>
        <a:accent3>
          <a:srgbClr val="FFFFFF"/>
        </a:accent3>
        <a:accent4>
          <a:srgbClr val="000000"/>
        </a:accent4>
        <a:accent5>
          <a:srgbClr val="FBD7BC"/>
        </a:accent5>
        <a:accent6>
          <a:srgbClr val="D86702"/>
        </a:accent6>
        <a:hlink>
          <a:srgbClr val="E51F22"/>
        </a:hlink>
        <a:folHlink>
          <a:srgbClr val="970D34"/>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7B1F62"/>
        </a:dk2>
        <a:lt2>
          <a:srgbClr val="5F5F5F"/>
        </a:lt2>
        <a:accent1>
          <a:srgbClr val="D68AB3"/>
        </a:accent1>
        <a:accent2>
          <a:srgbClr val="BD0A79"/>
        </a:accent2>
        <a:accent3>
          <a:srgbClr val="FFFFFF"/>
        </a:accent3>
        <a:accent4>
          <a:srgbClr val="000000"/>
        </a:accent4>
        <a:accent5>
          <a:srgbClr val="E8C4D6"/>
        </a:accent5>
        <a:accent6>
          <a:srgbClr val="AB086D"/>
        </a:accent6>
        <a:hlink>
          <a:srgbClr val="7B1F62"/>
        </a:hlink>
        <a:folHlink>
          <a:srgbClr val="521B65"/>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efault Design 1">
    <a:dk1>
      <a:srgbClr val="000000"/>
    </a:dk1>
    <a:lt1>
      <a:srgbClr val="FFFFFF"/>
    </a:lt1>
    <a:dk2>
      <a:srgbClr val="0070BA"/>
    </a:dk2>
    <a:lt2>
      <a:srgbClr val="5F5F5F"/>
    </a:lt2>
    <a:accent1>
      <a:srgbClr val="83D0F5"/>
    </a:accent1>
    <a:accent2>
      <a:srgbClr val="009FE3"/>
    </a:accent2>
    <a:accent3>
      <a:srgbClr val="FFFFFF"/>
    </a:accent3>
    <a:accent4>
      <a:srgbClr val="000000"/>
    </a:accent4>
    <a:accent5>
      <a:srgbClr val="C1E4F9"/>
    </a:accent5>
    <a:accent6>
      <a:srgbClr val="0090CE"/>
    </a:accent6>
    <a:hlink>
      <a:srgbClr val="0070BA"/>
    </a:hlink>
    <a:folHlink>
      <a:srgbClr val="1A2B68"/>
    </a:folHlink>
  </a:clrScheme>
</a:themeOverride>
</file>

<file path=ppt/theme/themeOverride2.xml><?xml version="1.0" encoding="utf-8"?>
<a:themeOverride xmlns:a="http://schemas.openxmlformats.org/drawingml/2006/main">
  <a:clrScheme name="Default Design 1">
    <a:dk1>
      <a:srgbClr val="000000"/>
    </a:dk1>
    <a:lt1>
      <a:srgbClr val="FFFFFF"/>
    </a:lt1>
    <a:dk2>
      <a:srgbClr val="0070BA"/>
    </a:dk2>
    <a:lt2>
      <a:srgbClr val="5F5F5F"/>
    </a:lt2>
    <a:accent1>
      <a:srgbClr val="83D0F5"/>
    </a:accent1>
    <a:accent2>
      <a:srgbClr val="009FE3"/>
    </a:accent2>
    <a:accent3>
      <a:srgbClr val="FFFFFF"/>
    </a:accent3>
    <a:accent4>
      <a:srgbClr val="000000"/>
    </a:accent4>
    <a:accent5>
      <a:srgbClr val="C1E4F9"/>
    </a:accent5>
    <a:accent6>
      <a:srgbClr val="0090CE"/>
    </a:accent6>
    <a:hlink>
      <a:srgbClr val="0070BA"/>
    </a:hlink>
    <a:folHlink>
      <a:srgbClr val="1A2B68"/>
    </a:folHlink>
  </a:clrScheme>
</a:themeOverride>
</file>

<file path=ppt/theme/themeOverride3.xml><?xml version="1.0" encoding="utf-8"?>
<a:themeOverride xmlns:a="http://schemas.openxmlformats.org/drawingml/2006/main">
  <a:clrScheme name="Default Design 1">
    <a:dk1>
      <a:srgbClr val="000000"/>
    </a:dk1>
    <a:lt1>
      <a:srgbClr val="FFFFFF"/>
    </a:lt1>
    <a:dk2>
      <a:srgbClr val="0070BA"/>
    </a:dk2>
    <a:lt2>
      <a:srgbClr val="5F5F5F"/>
    </a:lt2>
    <a:accent1>
      <a:srgbClr val="83D0F5"/>
    </a:accent1>
    <a:accent2>
      <a:srgbClr val="009FE3"/>
    </a:accent2>
    <a:accent3>
      <a:srgbClr val="FFFFFF"/>
    </a:accent3>
    <a:accent4>
      <a:srgbClr val="000000"/>
    </a:accent4>
    <a:accent5>
      <a:srgbClr val="C1E4F9"/>
    </a:accent5>
    <a:accent6>
      <a:srgbClr val="0090CE"/>
    </a:accent6>
    <a:hlink>
      <a:srgbClr val="0070BA"/>
    </a:hlink>
    <a:folHlink>
      <a:srgbClr val="1A2B68"/>
    </a:folHlink>
  </a:clrScheme>
</a:themeOverride>
</file>

<file path=docProps/app.xml><?xml version="1.0" encoding="utf-8"?>
<Properties xmlns="http://schemas.openxmlformats.org/officeDocument/2006/extended-properties" xmlns:vt="http://schemas.openxmlformats.org/officeDocument/2006/docPropsVTypes">
  <Template>Integral</Template>
  <TotalTime>2230</TotalTime>
  <Words>1808</Words>
  <Application>Microsoft Office PowerPoint</Application>
  <PresentationFormat>Widescreen</PresentationFormat>
  <Paragraphs>281</Paragraphs>
  <Slides>12</Slides>
  <Notes>2</Notes>
  <HiddenSlides>0</HiddenSlides>
  <MMClips>1</MMClips>
  <ScaleCrop>false</ScaleCrop>
  <HeadingPairs>
    <vt:vector size="8" baseType="variant">
      <vt:variant>
        <vt:lpstr>Fonts Used</vt:lpstr>
      </vt:variant>
      <vt:variant>
        <vt:i4>8</vt:i4>
      </vt:variant>
      <vt:variant>
        <vt:lpstr>Theme</vt:lpstr>
      </vt:variant>
      <vt:variant>
        <vt:i4>3</vt:i4>
      </vt:variant>
      <vt:variant>
        <vt:lpstr>Embedded OLE Servers</vt:lpstr>
      </vt:variant>
      <vt:variant>
        <vt:i4>2</vt:i4>
      </vt:variant>
      <vt:variant>
        <vt:lpstr>Slide Titles</vt:lpstr>
      </vt:variant>
      <vt:variant>
        <vt:i4>12</vt:i4>
      </vt:variant>
    </vt:vector>
  </HeadingPairs>
  <TitlesOfParts>
    <vt:vector size="25" baseType="lpstr">
      <vt:lpstr>Calibri</vt:lpstr>
      <vt:lpstr>Times New Roman</vt:lpstr>
      <vt:lpstr>Trebuchet MS</vt:lpstr>
      <vt:lpstr>Trebuchet MS</vt:lpstr>
      <vt:lpstr>Tw Cen MT</vt:lpstr>
      <vt:lpstr>Tw Cen MT Condensed</vt:lpstr>
      <vt:lpstr>Wingdings</vt:lpstr>
      <vt:lpstr>Wingdings 3</vt:lpstr>
      <vt:lpstr>Integral</vt:lpstr>
      <vt:lpstr>Default Design</vt:lpstr>
      <vt:lpstr>1_Default Design</vt:lpstr>
      <vt:lpstr>think-cell Slide</vt:lpstr>
      <vt:lpstr>Worksheet</vt:lpstr>
      <vt:lpstr>Helmet document           </vt:lpstr>
      <vt:lpstr>Read me first</vt:lpstr>
      <vt:lpstr>Design steps</vt:lpstr>
      <vt:lpstr>Understanding and performance interpretation steps</vt:lpstr>
      <vt:lpstr>Recipe based on Square ply and Circle ply</vt:lpstr>
      <vt:lpstr>Stacking sequence </vt:lpstr>
      <vt:lpstr>Before vs after adding filler plies</vt:lpstr>
      <vt:lpstr>Ballistic performance comparison</vt:lpstr>
      <vt:lpstr>Pictures of helmet shell #29 after test</vt:lpstr>
      <vt:lpstr>Understanding of shearing HB30 vs HB26 </vt:lpstr>
      <vt:lpstr>Light-table comparison between recipes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Update on HB30 work in S’pore Tech Center            </dc:title>
  <dc:creator>Li, Zhi-Yi</dc:creator>
  <cp:lastModifiedBy>Li, Zhi-Yi</cp:lastModifiedBy>
  <cp:revision>134</cp:revision>
  <dcterms:created xsi:type="dcterms:W3CDTF">2021-04-04T03:10:00Z</dcterms:created>
  <dcterms:modified xsi:type="dcterms:W3CDTF">2021-05-15T07:46:13Z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1c79e38c-78b6-44a7-aaf7-caa852587f05_Enabled">
    <vt:lpwstr>true</vt:lpwstr>
  </property>
  <property fmtid="{D5CDD505-2E9C-101B-9397-08002B2CF9AE}" pid="3" name="MSIP_Label_1c79e38c-78b6-44a7-aaf7-caa852587f05_SetDate">
    <vt:lpwstr>2021-05-15T07:46:13Z</vt:lpwstr>
  </property>
  <property fmtid="{D5CDD505-2E9C-101B-9397-08002B2CF9AE}" pid="4" name="MSIP_Label_1c79e38c-78b6-44a7-aaf7-caa852587f05_Method">
    <vt:lpwstr>Privileged</vt:lpwstr>
  </property>
  <property fmtid="{D5CDD505-2E9C-101B-9397-08002B2CF9AE}" pid="5" name="MSIP_Label_1c79e38c-78b6-44a7-aaf7-caa852587f05_Name">
    <vt:lpwstr>1c79e38c-78b6-44a7-aaf7-caa852587f05</vt:lpwstr>
  </property>
  <property fmtid="{D5CDD505-2E9C-101B-9397-08002B2CF9AE}" pid="6" name="MSIP_Label_1c79e38c-78b6-44a7-aaf7-caa852587f05_SiteId">
    <vt:lpwstr>49618402-6ea3-441d-957d-7df8773fee54</vt:lpwstr>
  </property>
  <property fmtid="{D5CDD505-2E9C-101B-9397-08002B2CF9AE}" pid="7" name="MSIP_Label_1c79e38c-78b6-44a7-aaf7-caa852587f05_ActionId">
    <vt:lpwstr>3e3b1f4d-3c41-4ee3-8184-24244608ffa3</vt:lpwstr>
  </property>
  <property fmtid="{D5CDD505-2E9C-101B-9397-08002B2CF9AE}" pid="8" name="MSIP_Label_1c79e38c-78b6-44a7-aaf7-caa852587f05_ContentBits">
    <vt:lpwstr>1</vt:lpwstr>
  </property>
</Properties>
</file>

<file path=docProps/thumbnail.jpeg>
</file>